
<file path=[Content_Types].xml><?xml version="1.0" encoding="utf-8"?>
<Types xmlns="http://schemas.openxmlformats.org/package/2006/content-types">
  <Default ContentType="application/x-fontdata" Extension="fntdata"/>
  <Default ContentType="application/xml" Extension="xml"/>
  <Default ContentType="image/png" Extension="png"/>
  <Default ContentType="application/vnd.openxmlformats-package.relationships+xml" Extension="rels"/>
  <Override ContentType="application/vnd.openxmlformats-officedocument.presentationml.notesSlide+xml" PartName="/ppt/notesSlides/notesSlide18.xml"/>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9.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vnd.openxmlformats-officedocument.presentationml.slide+xml" PartName="/ppt/slides/slide4.xml"/>
  <Override ContentType="application/vnd.openxmlformats-officedocument.presentationml.slide+xml" PartName="/ppt/slides/slide18.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19.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embedTrueTypeFonts="1" strictFirstAndLastChars="0" saveSubsetFonts="1">
  <p:sldMasterIdLst>
    <p:sldMasterId id="214748365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 id="273" r:id="rId23"/>
    <p:sldId id="274" r:id="rId24"/>
  </p:sldIdLst>
  <p:sldSz cy="5143500" cx="9144000"/>
  <p:notesSz cx="6858000" cy="9144000"/>
  <p:embeddedFontLst>
    <p:embeddedFont>
      <p:font typeface="Roboto"/>
      <p:regular r:id="rId25"/>
      <p:bold r:id="rId26"/>
      <p:italic r:id="rId27"/>
      <p:boldItalic r:id="rId28"/>
    </p:embeddedFont>
    <p:embeddedFont>
      <p:font typeface="Roboto Mono"/>
      <p:regular r:id="rId29"/>
      <p:bold r:id="rId30"/>
      <p:italic r:id="rId31"/>
      <p:boldItalic r:id="rId32"/>
    </p:embeddedFont>
  </p:embeddedFontLst>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22" Type="http://schemas.openxmlformats.org/officeDocument/2006/relationships/slide" Target="slides/slide17.xml"/><Relationship Id="rId21" Type="http://schemas.openxmlformats.org/officeDocument/2006/relationships/slide" Target="slides/slide16.xml"/><Relationship Id="rId24" Type="http://schemas.openxmlformats.org/officeDocument/2006/relationships/slide" Target="slides/slide19.xml"/><Relationship Id="rId23" Type="http://schemas.openxmlformats.org/officeDocument/2006/relationships/slide" Target="slides/slide18.xml"/><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26" Type="http://schemas.openxmlformats.org/officeDocument/2006/relationships/font" Target="fonts/Roboto-bold.fntdata"/><Relationship Id="rId25" Type="http://schemas.openxmlformats.org/officeDocument/2006/relationships/font" Target="fonts/Roboto-regular.fntdata"/><Relationship Id="rId28" Type="http://schemas.openxmlformats.org/officeDocument/2006/relationships/font" Target="fonts/Roboto-boldItalic.fntdata"/><Relationship Id="rId27" Type="http://schemas.openxmlformats.org/officeDocument/2006/relationships/font" Target="fonts/Roboto-italic.fntdata"/><Relationship Id="rId5" Type="http://schemas.openxmlformats.org/officeDocument/2006/relationships/notesMaster" Target="notesMasters/notesMaster1.xml"/><Relationship Id="rId6" Type="http://schemas.openxmlformats.org/officeDocument/2006/relationships/slide" Target="slides/slide1.xml"/><Relationship Id="rId29" Type="http://schemas.openxmlformats.org/officeDocument/2006/relationships/font" Target="fonts/RobotoMono-regular.fntdata"/><Relationship Id="rId7" Type="http://schemas.openxmlformats.org/officeDocument/2006/relationships/slide" Target="slides/slide2.xml"/><Relationship Id="rId8" Type="http://schemas.openxmlformats.org/officeDocument/2006/relationships/slide" Target="slides/slide3.xml"/><Relationship Id="rId31" Type="http://schemas.openxmlformats.org/officeDocument/2006/relationships/font" Target="fonts/RobotoMono-italic.fntdata"/><Relationship Id="rId30" Type="http://schemas.openxmlformats.org/officeDocument/2006/relationships/font" Target="fonts/RobotoMono-bold.fntdata"/><Relationship Id="rId11" Type="http://schemas.openxmlformats.org/officeDocument/2006/relationships/slide" Target="slides/slide6.xml"/><Relationship Id="rId10" Type="http://schemas.openxmlformats.org/officeDocument/2006/relationships/slide" Target="slides/slide5.xml"/><Relationship Id="rId32" Type="http://schemas.openxmlformats.org/officeDocument/2006/relationships/font" Target="fonts/RobotoMono-boldItalic.fntdata"/><Relationship Id="rId13" Type="http://schemas.openxmlformats.org/officeDocument/2006/relationships/slide" Target="slides/slide8.xml"/><Relationship Id="rId12" Type="http://schemas.openxmlformats.org/officeDocument/2006/relationships/slide" Target="slides/slide7.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19" Type="http://schemas.openxmlformats.org/officeDocument/2006/relationships/slide" Target="slides/slide14.xml"/><Relationship Id="rId18"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2" name="Shape 52"/>
        <p:cNvGrpSpPr/>
        <p:nvPr/>
      </p:nvGrpSpPr>
      <p:grpSpPr>
        <a:xfrm>
          <a:off x="0" y="0"/>
          <a:ext cx="0" cy="0"/>
          <a:chOff x="0" y="0"/>
          <a:chExt cx="0" cy="0"/>
        </a:xfrm>
      </p:grpSpPr>
      <p:sp>
        <p:nvSpPr>
          <p:cNvPr id="53" name="Google Shape;53;g8c8c925694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54" name="Google Shape;54;g8c8c925694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2" name="Shape 112"/>
        <p:cNvGrpSpPr/>
        <p:nvPr/>
      </p:nvGrpSpPr>
      <p:grpSpPr>
        <a:xfrm>
          <a:off x="0" y="0"/>
          <a:ext cx="0" cy="0"/>
          <a:chOff x="0" y="0"/>
          <a:chExt cx="0" cy="0"/>
        </a:xfrm>
      </p:grpSpPr>
      <p:sp>
        <p:nvSpPr>
          <p:cNvPr id="113" name="Google Shape;113;gbbbd525eb0_0_5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14" name="Google Shape;114;gbbbd525eb0_0_5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8" name="Shape 118"/>
        <p:cNvGrpSpPr/>
        <p:nvPr/>
      </p:nvGrpSpPr>
      <p:grpSpPr>
        <a:xfrm>
          <a:off x="0" y="0"/>
          <a:ext cx="0" cy="0"/>
          <a:chOff x="0" y="0"/>
          <a:chExt cx="0" cy="0"/>
        </a:xfrm>
      </p:grpSpPr>
      <p:sp>
        <p:nvSpPr>
          <p:cNvPr id="119" name="Google Shape;119;gbbbd525eb0_0_5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0" name="Google Shape;120;gbbbd525eb0_0_5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24" name="Shape 124"/>
        <p:cNvGrpSpPr/>
        <p:nvPr/>
      </p:nvGrpSpPr>
      <p:grpSpPr>
        <a:xfrm>
          <a:off x="0" y="0"/>
          <a:ext cx="0" cy="0"/>
          <a:chOff x="0" y="0"/>
          <a:chExt cx="0" cy="0"/>
        </a:xfrm>
      </p:grpSpPr>
      <p:sp>
        <p:nvSpPr>
          <p:cNvPr id="125" name="Google Shape;125;gbbbd525eb0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26" name="Google Shape;126;gbbbd525eb0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gbbbd525eb0_0_65: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2" name="Google Shape;132;gbbbd525eb0_0_6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6" name="Shape 136"/>
        <p:cNvGrpSpPr/>
        <p:nvPr/>
      </p:nvGrpSpPr>
      <p:grpSpPr>
        <a:xfrm>
          <a:off x="0" y="0"/>
          <a:ext cx="0" cy="0"/>
          <a:chOff x="0" y="0"/>
          <a:chExt cx="0" cy="0"/>
        </a:xfrm>
      </p:grpSpPr>
      <p:sp>
        <p:nvSpPr>
          <p:cNvPr id="137" name="Google Shape;137;gbdfcaf1a04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38" name="Google Shape;138;gbdfcaf1a04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2" name="Shape 142"/>
        <p:cNvGrpSpPr/>
        <p:nvPr/>
      </p:nvGrpSpPr>
      <p:grpSpPr>
        <a:xfrm>
          <a:off x="0" y="0"/>
          <a:ext cx="0" cy="0"/>
          <a:chOff x="0" y="0"/>
          <a:chExt cx="0" cy="0"/>
        </a:xfrm>
      </p:grpSpPr>
      <p:sp>
        <p:nvSpPr>
          <p:cNvPr id="143" name="Google Shape;143;gbdfcaf1a04_0_1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44" name="Google Shape;144;gbdfcaf1a04_0_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0" name="Shape 150"/>
        <p:cNvGrpSpPr/>
        <p:nvPr/>
      </p:nvGrpSpPr>
      <p:grpSpPr>
        <a:xfrm>
          <a:off x="0" y="0"/>
          <a:ext cx="0" cy="0"/>
          <a:chOff x="0" y="0"/>
          <a:chExt cx="0" cy="0"/>
        </a:xfrm>
      </p:grpSpPr>
      <p:sp>
        <p:nvSpPr>
          <p:cNvPr id="151" name="Google Shape;151;gbdfcaf1a04_0_2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52" name="Google Shape;152;gbdfcaf1a04_0_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9" name="Shape 159"/>
        <p:cNvGrpSpPr/>
        <p:nvPr/>
      </p:nvGrpSpPr>
      <p:grpSpPr>
        <a:xfrm>
          <a:off x="0" y="0"/>
          <a:ext cx="0" cy="0"/>
          <a:chOff x="0" y="0"/>
          <a:chExt cx="0" cy="0"/>
        </a:xfrm>
      </p:grpSpPr>
      <p:sp>
        <p:nvSpPr>
          <p:cNvPr id="160" name="Google Shape;160;gbdfcaf1a04_0_38: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1" name="Google Shape;161;gbdfcaf1a04_0_3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5" name="Shape 165"/>
        <p:cNvGrpSpPr/>
        <p:nvPr/>
      </p:nvGrpSpPr>
      <p:grpSpPr>
        <a:xfrm>
          <a:off x="0" y="0"/>
          <a:ext cx="0" cy="0"/>
          <a:chOff x="0" y="0"/>
          <a:chExt cx="0" cy="0"/>
        </a:xfrm>
      </p:grpSpPr>
      <p:sp>
        <p:nvSpPr>
          <p:cNvPr id="166" name="Google Shape;166;g9bece4b735_0_5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67" name="Google Shape;167;g9bece4b735_0_5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1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2" name="Shape 172"/>
        <p:cNvGrpSpPr/>
        <p:nvPr/>
      </p:nvGrpSpPr>
      <p:grpSpPr>
        <a:xfrm>
          <a:off x="0" y="0"/>
          <a:ext cx="0" cy="0"/>
          <a:chOff x="0" y="0"/>
          <a:chExt cx="0" cy="0"/>
        </a:xfrm>
      </p:grpSpPr>
      <p:sp>
        <p:nvSpPr>
          <p:cNvPr id="173" name="Google Shape;173;g9bece4b735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74" name="Google Shape;174;g9bece4b735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g8df67c48a8_0_0: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1" name="Google Shape;61;g8df67c48a8_0_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5" name="Shape 65"/>
        <p:cNvGrpSpPr/>
        <p:nvPr/>
      </p:nvGrpSpPr>
      <p:grpSpPr>
        <a:xfrm>
          <a:off x="0" y="0"/>
          <a:ext cx="0" cy="0"/>
          <a:chOff x="0" y="0"/>
          <a:chExt cx="0" cy="0"/>
        </a:xfrm>
      </p:grpSpPr>
      <p:sp>
        <p:nvSpPr>
          <p:cNvPr id="66" name="Google Shape;66;g8df67c48a8_0_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67" name="Google Shape;67;g8df67c48a8_0_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1" name="Shape 71"/>
        <p:cNvGrpSpPr/>
        <p:nvPr/>
      </p:nvGrpSpPr>
      <p:grpSpPr>
        <a:xfrm>
          <a:off x="0" y="0"/>
          <a:ext cx="0" cy="0"/>
          <a:chOff x="0" y="0"/>
          <a:chExt cx="0" cy="0"/>
        </a:xfrm>
      </p:grpSpPr>
      <p:sp>
        <p:nvSpPr>
          <p:cNvPr id="72" name="Google Shape;72;g8c8c925694_0_63: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73" name="Google Shape;73;g8c8c925694_0_6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gbbbd525eb0_0_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0" name="Google Shape;80;gbbbd525eb0_0_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5" name="Shape 85"/>
        <p:cNvGrpSpPr/>
        <p:nvPr/>
      </p:nvGrpSpPr>
      <p:grpSpPr>
        <a:xfrm>
          <a:off x="0" y="0"/>
          <a:ext cx="0" cy="0"/>
          <a:chOff x="0" y="0"/>
          <a:chExt cx="0" cy="0"/>
        </a:xfrm>
      </p:grpSpPr>
      <p:sp>
        <p:nvSpPr>
          <p:cNvPr id="86" name="Google Shape;86;gbbbd525eb0_0_26: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87" name="Google Shape;87;gbbbd525eb0_0_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2" name="Shape 92"/>
        <p:cNvGrpSpPr/>
        <p:nvPr/>
      </p:nvGrpSpPr>
      <p:grpSpPr>
        <a:xfrm>
          <a:off x="0" y="0"/>
          <a:ext cx="0" cy="0"/>
          <a:chOff x="0" y="0"/>
          <a:chExt cx="0" cy="0"/>
        </a:xfrm>
      </p:grpSpPr>
      <p:sp>
        <p:nvSpPr>
          <p:cNvPr id="93" name="Google Shape;93;gbbbd525eb0_0_32: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94" name="Google Shape;94;gbbbd525eb0_0_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9" name="Shape 99"/>
        <p:cNvGrpSpPr/>
        <p:nvPr/>
      </p:nvGrpSpPr>
      <p:grpSpPr>
        <a:xfrm>
          <a:off x="0" y="0"/>
          <a:ext cx="0" cy="0"/>
          <a:chOff x="0" y="0"/>
          <a:chExt cx="0" cy="0"/>
        </a:xfrm>
      </p:grpSpPr>
      <p:sp>
        <p:nvSpPr>
          <p:cNvPr id="100" name="Google Shape;100;gbbbd525eb0_0_39: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1" name="Google Shape;101;gbbbd525eb0_0_3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6" name="Shape 106"/>
        <p:cNvGrpSpPr/>
        <p:nvPr/>
      </p:nvGrpSpPr>
      <p:grpSpPr>
        <a:xfrm>
          <a:off x="0" y="0"/>
          <a:ext cx="0" cy="0"/>
          <a:chOff x="0" y="0"/>
          <a:chExt cx="0" cy="0"/>
        </a:xfrm>
      </p:grpSpPr>
      <p:sp>
        <p:nvSpPr>
          <p:cNvPr id="107" name="Google Shape;107;gbbbd525eb0_0_14:notes"/>
          <p:cNvSpPr/>
          <p:nvPr>
            <p:ph idx="2" type="sldImg"/>
          </p:nvPr>
        </p:nvSpPr>
        <p:spPr>
          <a:xfrm>
            <a:off x="381300" y="685800"/>
            <a:ext cx="6096000" cy="3429000"/>
          </a:xfrm>
          <a:custGeom>
            <a:rect b="b" l="l" r="r" t="t"/>
            <a:pathLst>
              <a:path extrusionOk="0" h="120000" w="120000">
                <a:moveTo>
                  <a:pt x="0" y="0"/>
                </a:moveTo>
                <a:lnTo>
                  <a:pt x="120000" y="0"/>
                </a:lnTo>
                <a:lnTo>
                  <a:pt x="120000" y="120000"/>
                </a:lnTo>
                <a:lnTo>
                  <a:pt x="0" y="120000"/>
                </a:lnTo>
                <a:close/>
              </a:path>
            </a:pathLst>
          </a:custGeom>
        </p:spPr>
      </p:sp>
      <p:sp>
        <p:nvSpPr>
          <p:cNvPr id="108" name="Google Shape;108;gbbbd525eb0_0_1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2"/>
          <p:cNvSpPr/>
          <p:nvPr/>
        </p:nvSpPr>
        <p:spPr>
          <a:xfrm>
            <a:off x="0" y="0"/>
            <a:ext cx="9144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1" name="Google Shape;11;p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lvl1pPr lvl="0" algn="ctr">
              <a:spcBef>
                <a:spcPts val="0"/>
              </a:spcBef>
              <a:spcAft>
                <a:spcPts val="0"/>
              </a:spcAft>
              <a:buSzPts val="5200"/>
              <a:buNone/>
              <a:defRPr sz="5200"/>
            </a:lvl1pPr>
            <a:lvl2pPr lvl="1" algn="ctr">
              <a:spcBef>
                <a:spcPts val="0"/>
              </a:spcBef>
              <a:spcAft>
                <a:spcPts val="0"/>
              </a:spcAft>
              <a:buSzPts val="5200"/>
              <a:buNone/>
              <a:defRPr sz="5200"/>
            </a:lvl2pPr>
            <a:lvl3pPr lvl="2" algn="ctr">
              <a:spcBef>
                <a:spcPts val="0"/>
              </a:spcBef>
              <a:spcAft>
                <a:spcPts val="0"/>
              </a:spcAft>
              <a:buSzPts val="5200"/>
              <a:buNone/>
              <a:defRPr sz="5200"/>
            </a:lvl3pPr>
            <a:lvl4pPr lvl="3" algn="ctr">
              <a:spcBef>
                <a:spcPts val="0"/>
              </a:spcBef>
              <a:spcAft>
                <a:spcPts val="0"/>
              </a:spcAft>
              <a:buSzPts val="5200"/>
              <a:buNone/>
              <a:defRPr sz="5200"/>
            </a:lvl4pPr>
            <a:lvl5pPr lvl="4" algn="ctr">
              <a:spcBef>
                <a:spcPts val="0"/>
              </a:spcBef>
              <a:spcAft>
                <a:spcPts val="0"/>
              </a:spcAft>
              <a:buSzPts val="5200"/>
              <a:buNone/>
              <a:defRPr sz="5200"/>
            </a:lvl5pPr>
            <a:lvl6pPr lvl="5" algn="ctr">
              <a:spcBef>
                <a:spcPts val="0"/>
              </a:spcBef>
              <a:spcAft>
                <a:spcPts val="0"/>
              </a:spcAft>
              <a:buSzPts val="5200"/>
              <a:buNone/>
              <a:defRPr sz="5200"/>
            </a:lvl6pPr>
            <a:lvl7pPr lvl="6" algn="ctr">
              <a:spcBef>
                <a:spcPts val="0"/>
              </a:spcBef>
              <a:spcAft>
                <a:spcPts val="0"/>
              </a:spcAft>
              <a:buSzPts val="5200"/>
              <a:buNone/>
              <a:defRPr sz="5200"/>
            </a:lvl7pPr>
            <a:lvl8pPr lvl="7" algn="ctr">
              <a:spcBef>
                <a:spcPts val="0"/>
              </a:spcBef>
              <a:spcAft>
                <a:spcPts val="0"/>
              </a:spcAft>
              <a:buSzPts val="5200"/>
              <a:buNone/>
              <a:defRPr sz="5200"/>
            </a:lvl8pPr>
            <a:lvl9pPr lvl="8" algn="ctr">
              <a:spcBef>
                <a:spcPts val="0"/>
              </a:spcBef>
              <a:spcAft>
                <a:spcPts val="0"/>
              </a:spcAft>
              <a:buSzPts val="5200"/>
              <a:buNone/>
              <a:defRPr sz="5200"/>
            </a:lvl9pPr>
          </a:lstStyle>
          <a:p/>
        </p:txBody>
      </p:sp>
      <p:sp>
        <p:nvSpPr>
          <p:cNvPr id="12" name="Google Shape;12;p2"/>
          <p:cNvSpPr txBox="1"/>
          <p:nvPr>
            <p:ph idx="1" type="subTitle"/>
          </p:nvPr>
        </p:nvSpPr>
        <p:spPr>
          <a:xfrm>
            <a:off x="311700" y="2834125"/>
            <a:ext cx="8520600" cy="7926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3" name="Google Shape;13;p2"/>
          <p:cNvSpPr/>
          <p:nvPr/>
        </p:nvSpPr>
        <p:spPr>
          <a:xfrm>
            <a:off x="0" y="283412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51" name="Shape 51"/>
        <p:cNvGrpSpPr/>
        <p:nvPr/>
      </p:nvGrpSpPr>
      <p:grpSpPr>
        <a:xfrm>
          <a:off x="0" y="0"/>
          <a:ext cx="0" cy="0"/>
          <a:chOff x="0" y="0"/>
          <a:chExt cx="0" cy="0"/>
        </a:xfrm>
      </p:grpSpPr>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14" name="Shape 14"/>
        <p:cNvGrpSpPr/>
        <p:nvPr/>
      </p:nvGrpSpPr>
      <p:grpSpPr>
        <a:xfrm>
          <a:off x="0" y="0"/>
          <a:ext cx="0" cy="0"/>
          <a:chOff x="0" y="0"/>
          <a:chExt cx="0" cy="0"/>
        </a:xfrm>
      </p:grpSpPr>
      <p:sp>
        <p:nvSpPr>
          <p:cNvPr id="15" name="Google Shape;15;p3"/>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latin typeface="Roboto Mono"/>
              <a:ea typeface="Roboto Mono"/>
              <a:cs typeface="Roboto Mono"/>
              <a:sym typeface="Roboto Mono"/>
            </a:endParaRPr>
          </a:p>
        </p:txBody>
      </p:sp>
      <p:sp>
        <p:nvSpPr>
          <p:cNvPr id="16" name="Google Shape;16;p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Font typeface="Roboto"/>
              <a:buChar char="●"/>
              <a:defRPr>
                <a:latin typeface="Roboto"/>
                <a:ea typeface="Roboto"/>
                <a:cs typeface="Roboto"/>
                <a:sym typeface="Roboto"/>
              </a:defRPr>
            </a:lvl1pPr>
            <a:lvl2pPr indent="-317500" lvl="1" marL="914400">
              <a:spcBef>
                <a:spcPts val="1600"/>
              </a:spcBef>
              <a:spcAft>
                <a:spcPts val="0"/>
              </a:spcAft>
              <a:buSzPts val="1400"/>
              <a:buFont typeface="Roboto"/>
              <a:buChar char="○"/>
              <a:defRPr>
                <a:latin typeface="Roboto"/>
                <a:ea typeface="Roboto"/>
                <a:cs typeface="Roboto"/>
                <a:sym typeface="Roboto"/>
              </a:defRPr>
            </a:lvl2pPr>
            <a:lvl3pPr indent="-317500" lvl="2" marL="1371600">
              <a:spcBef>
                <a:spcPts val="1600"/>
              </a:spcBef>
              <a:spcAft>
                <a:spcPts val="0"/>
              </a:spcAft>
              <a:buSzPts val="1400"/>
              <a:buFont typeface="Roboto"/>
              <a:buChar char="■"/>
              <a:defRPr>
                <a:latin typeface="Roboto"/>
                <a:ea typeface="Roboto"/>
                <a:cs typeface="Roboto"/>
                <a:sym typeface="Roboto"/>
              </a:defRPr>
            </a:lvl3pPr>
            <a:lvl4pPr indent="-317500" lvl="3" marL="1828800">
              <a:spcBef>
                <a:spcPts val="1600"/>
              </a:spcBef>
              <a:spcAft>
                <a:spcPts val="0"/>
              </a:spcAft>
              <a:buSzPts val="1400"/>
              <a:buFont typeface="Roboto"/>
              <a:buChar char="●"/>
              <a:defRPr>
                <a:latin typeface="Roboto"/>
                <a:ea typeface="Roboto"/>
                <a:cs typeface="Roboto"/>
                <a:sym typeface="Roboto"/>
              </a:defRPr>
            </a:lvl4pPr>
            <a:lvl5pPr indent="-317500" lvl="4" marL="2286000">
              <a:spcBef>
                <a:spcPts val="1600"/>
              </a:spcBef>
              <a:spcAft>
                <a:spcPts val="0"/>
              </a:spcAft>
              <a:buSzPts val="1400"/>
              <a:buFont typeface="Roboto"/>
              <a:buChar char="○"/>
              <a:defRPr>
                <a:latin typeface="Roboto"/>
                <a:ea typeface="Roboto"/>
                <a:cs typeface="Roboto"/>
                <a:sym typeface="Roboto"/>
              </a:defRPr>
            </a:lvl5pPr>
            <a:lvl6pPr indent="-317500" lvl="5" marL="2743200">
              <a:spcBef>
                <a:spcPts val="1600"/>
              </a:spcBef>
              <a:spcAft>
                <a:spcPts val="0"/>
              </a:spcAft>
              <a:buSzPts val="1400"/>
              <a:buFont typeface="Roboto"/>
              <a:buChar char="■"/>
              <a:defRPr>
                <a:latin typeface="Roboto"/>
                <a:ea typeface="Roboto"/>
                <a:cs typeface="Roboto"/>
                <a:sym typeface="Roboto"/>
              </a:defRPr>
            </a:lvl6pPr>
            <a:lvl7pPr indent="-317500" lvl="6" marL="3200400">
              <a:spcBef>
                <a:spcPts val="1600"/>
              </a:spcBef>
              <a:spcAft>
                <a:spcPts val="0"/>
              </a:spcAft>
              <a:buSzPts val="1400"/>
              <a:buFont typeface="Roboto"/>
              <a:buChar char="●"/>
              <a:defRPr>
                <a:latin typeface="Roboto"/>
                <a:ea typeface="Roboto"/>
                <a:cs typeface="Roboto"/>
                <a:sym typeface="Roboto"/>
              </a:defRPr>
            </a:lvl7pPr>
            <a:lvl8pPr indent="-317500" lvl="7" marL="3657600">
              <a:spcBef>
                <a:spcPts val="1600"/>
              </a:spcBef>
              <a:spcAft>
                <a:spcPts val="0"/>
              </a:spcAft>
              <a:buSzPts val="1400"/>
              <a:buFont typeface="Roboto"/>
              <a:buChar char="○"/>
              <a:defRPr>
                <a:latin typeface="Roboto"/>
                <a:ea typeface="Roboto"/>
                <a:cs typeface="Roboto"/>
                <a:sym typeface="Roboto"/>
              </a:defRPr>
            </a:lvl8pPr>
            <a:lvl9pPr indent="-317500" lvl="8" marL="4114800">
              <a:spcBef>
                <a:spcPts val="1600"/>
              </a:spcBef>
              <a:spcAft>
                <a:spcPts val="1600"/>
              </a:spcAft>
              <a:buSzPts val="1400"/>
              <a:buFont typeface="Roboto"/>
              <a:buChar char="■"/>
              <a:defRPr>
                <a:latin typeface="Roboto"/>
                <a:ea typeface="Roboto"/>
                <a:cs typeface="Roboto"/>
                <a:sym typeface="Roboto"/>
              </a:defRPr>
            </a:lvl9pPr>
          </a:lstStyle>
          <a:p/>
        </p:txBody>
      </p:sp>
      <p:sp>
        <p:nvSpPr>
          <p:cNvPr id="17" name="Google Shape;17;p3"/>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18" name="Google Shape;18;p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9" name="Shape 19"/>
        <p:cNvGrpSpPr/>
        <p:nvPr/>
      </p:nvGrpSpPr>
      <p:grpSpPr>
        <a:xfrm>
          <a:off x="0" y="0"/>
          <a:ext cx="0" cy="0"/>
          <a:chOff x="0" y="0"/>
          <a:chExt cx="0" cy="0"/>
        </a:xfrm>
      </p:grpSpPr>
      <p:sp>
        <p:nvSpPr>
          <p:cNvPr id="20" name="Google Shape;20;p4"/>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1" name="Google Shape;21;p4"/>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2" name="Google Shape;22;p4"/>
          <p:cNvSpPr txBox="1"/>
          <p:nvPr>
            <p:ph idx="1" type="body"/>
          </p:nvPr>
        </p:nvSpPr>
        <p:spPr>
          <a:xfrm>
            <a:off x="3117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3" name="Google Shape;23;p4"/>
          <p:cNvSpPr txBox="1"/>
          <p:nvPr>
            <p:ph idx="2" type="body"/>
          </p:nvPr>
        </p:nvSpPr>
        <p:spPr>
          <a:xfrm>
            <a:off x="4832400" y="1152475"/>
            <a:ext cx="3999900" cy="3416400"/>
          </a:xfrm>
          <a:prstGeom prst="rect">
            <a:avLst/>
          </a:prstGeom>
        </p:spPr>
        <p:txBody>
          <a:bodyPr anchorCtr="0" anchor="t"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24" name="Google Shape;24;p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5"/>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7" name="Google Shape;27;p5"/>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28" name="Google Shape;28;p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9" name="Shape 29"/>
        <p:cNvGrpSpPr/>
        <p:nvPr/>
      </p:nvGrpSpPr>
      <p:grpSpPr>
        <a:xfrm>
          <a:off x="0" y="0"/>
          <a:ext cx="0" cy="0"/>
          <a:chOff x="0" y="0"/>
          <a:chExt cx="0" cy="0"/>
        </a:xfrm>
      </p:grpSpPr>
      <p:sp>
        <p:nvSpPr>
          <p:cNvPr id="30" name="Google Shape;30;p6"/>
          <p:cNvSpPr txBox="1"/>
          <p:nvPr>
            <p:ph idx="1" type="body"/>
          </p:nvPr>
        </p:nvSpPr>
        <p:spPr>
          <a:xfrm>
            <a:off x="298450" y="1151000"/>
            <a:ext cx="2808000" cy="3179400"/>
          </a:xfrm>
          <a:prstGeom prst="rect">
            <a:avLst/>
          </a:prstGeom>
        </p:spPr>
        <p:txBody>
          <a:bodyPr anchorCtr="0" anchor="t" bIns="91425" lIns="91425" spcFirstLastPara="1" rIns="91425" wrap="square" tIns="91425">
            <a:noAutofit/>
          </a:bodyPr>
          <a:lstStyle>
            <a:lvl1pPr indent="-304800" lvl="0" marL="457200">
              <a:spcBef>
                <a:spcPts val="0"/>
              </a:spcBef>
              <a:spcAft>
                <a:spcPts val="0"/>
              </a:spcAft>
              <a:buSzPts val="1200"/>
              <a:buChar char="●"/>
              <a:defRPr sz="1200"/>
            </a:lvl1pPr>
            <a:lvl2pPr indent="-304800" lvl="1" marL="914400">
              <a:spcBef>
                <a:spcPts val="1600"/>
              </a:spcBef>
              <a:spcAft>
                <a:spcPts val="0"/>
              </a:spcAft>
              <a:buSzPts val="1200"/>
              <a:buChar char="○"/>
              <a:defRPr sz="1200"/>
            </a:lvl2pPr>
            <a:lvl3pPr indent="-304800" lvl="2" marL="1371600">
              <a:spcBef>
                <a:spcPts val="1600"/>
              </a:spcBef>
              <a:spcAft>
                <a:spcPts val="0"/>
              </a:spcAft>
              <a:buSzPts val="1200"/>
              <a:buChar char="■"/>
              <a:defRPr sz="1200"/>
            </a:lvl3pPr>
            <a:lvl4pPr indent="-304800" lvl="3" marL="1828800">
              <a:spcBef>
                <a:spcPts val="1600"/>
              </a:spcBef>
              <a:spcAft>
                <a:spcPts val="0"/>
              </a:spcAft>
              <a:buSzPts val="1200"/>
              <a:buChar char="●"/>
              <a:defRPr sz="1200"/>
            </a:lvl4pPr>
            <a:lvl5pPr indent="-304800" lvl="4" marL="2286000">
              <a:spcBef>
                <a:spcPts val="1600"/>
              </a:spcBef>
              <a:spcAft>
                <a:spcPts val="0"/>
              </a:spcAft>
              <a:buSzPts val="1200"/>
              <a:buChar char="○"/>
              <a:defRPr sz="1200"/>
            </a:lvl5pPr>
            <a:lvl6pPr indent="-304800" lvl="5" marL="2743200">
              <a:spcBef>
                <a:spcPts val="1600"/>
              </a:spcBef>
              <a:spcAft>
                <a:spcPts val="0"/>
              </a:spcAft>
              <a:buSzPts val="1200"/>
              <a:buChar char="■"/>
              <a:defRPr sz="1200"/>
            </a:lvl6pPr>
            <a:lvl7pPr indent="-304800" lvl="6" marL="3200400">
              <a:spcBef>
                <a:spcPts val="1600"/>
              </a:spcBef>
              <a:spcAft>
                <a:spcPts val="0"/>
              </a:spcAft>
              <a:buSzPts val="1200"/>
              <a:buChar char="●"/>
              <a:defRPr sz="1200"/>
            </a:lvl7pPr>
            <a:lvl8pPr indent="-304800" lvl="7" marL="3657600">
              <a:spcBef>
                <a:spcPts val="1600"/>
              </a:spcBef>
              <a:spcAft>
                <a:spcPts val="0"/>
              </a:spcAft>
              <a:buSzPts val="1200"/>
              <a:buChar char="○"/>
              <a:defRPr sz="1200"/>
            </a:lvl8pPr>
            <a:lvl9pPr indent="-304800" lvl="8" marL="4114800">
              <a:spcBef>
                <a:spcPts val="1600"/>
              </a:spcBef>
              <a:spcAft>
                <a:spcPts val="1600"/>
              </a:spcAft>
              <a:buSzPts val="1200"/>
              <a:buChar char="■"/>
              <a:defRPr sz="1200"/>
            </a:lvl9pPr>
          </a:lstStyle>
          <a:p/>
        </p:txBody>
      </p:sp>
      <p:sp>
        <p:nvSpPr>
          <p:cNvPr id="31" name="Google Shape;31;p6"/>
          <p:cNvSpPr/>
          <p:nvPr/>
        </p:nvSpPr>
        <p:spPr>
          <a:xfrm>
            <a:off x="0" y="0"/>
            <a:ext cx="9144000" cy="7674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2" name="Google Shape;32;p6"/>
          <p:cNvSpPr/>
          <p:nvPr/>
        </p:nvSpPr>
        <p:spPr>
          <a:xfrm>
            <a:off x="0" y="767400"/>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3" name="Google Shape;33;p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lvl1pPr lvl="0" rtl="0" algn="ctr">
              <a:spcBef>
                <a:spcPts val="0"/>
              </a:spcBef>
              <a:spcAft>
                <a:spcPts val="0"/>
              </a:spcAft>
              <a:buSzPts val="2800"/>
              <a:buNone/>
              <a:defRPr/>
            </a:lvl1pPr>
            <a:lvl2pPr lvl="1" rtl="0">
              <a:spcBef>
                <a:spcPts val="0"/>
              </a:spcBef>
              <a:spcAft>
                <a:spcPts val="0"/>
              </a:spcAft>
              <a:buSzPts val="2800"/>
              <a:buNone/>
              <a:defRPr/>
            </a:lvl2pPr>
            <a:lvl3pPr lvl="2" rtl="0">
              <a:spcBef>
                <a:spcPts val="0"/>
              </a:spcBef>
              <a:spcAft>
                <a:spcPts val="0"/>
              </a:spcAft>
              <a:buSzPts val="2800"/>
              <a:buNone/>
              <a:defRPr/>
            </a:lvl3pPr>
            <a:lvl4pPr lvl="3" rtl="0">
              <a:spcBef>
                <a:spcPts val="0"/>
              </a:spcBef>
              <a:spcAft>
                <a:spcPts val="0"/>
              </a:spcAft>
              <a:buSzPts val="2800"/>
              <a:buNone/>
              <a:defRPr/>
            </a:lvl4pPr>
            <a:lvl5pPr lvl="4" rtl="0">
              <a:spcBef>
                <a:spcPts val="0"/>
              </a:spcBef>
              <a:spcAft>
                <a:spcPts val="0"/>
              </a:spcAft>
              <a:buSzPts val="2800"/>
              <a:buNone/>
              <a:defRPr/>
            </a:lvl5pPr>
            <a:lvl6pPr lvl="5" rtl="0">
              <a:spcBef>
                <a:spcPts val="0"/>
              </a:spcBef>
              <a:spcAft>
                <a:spcPts val="0"/>
              </a:spcAft>
              <a:buSzPts val="2800"/>
              <a:buNone/>
              <a:defRPr/>
            </a:lvl6pPr>
            <a:lvl7pPr lvl="6" rtl="0">
              <a:spcBef>
                <a:spcPts val="0"/>
              </a:spcBef>
              <a:spcAft>
                <a:spcPts val="0"/>
              </a:spcAft>
              <a:buSzPts val="2800"/>
              <a:buNone/>
              <a:defRPr/>
            </a:lvl7pPr>
            <a:lvl8pPr lvl="7" rtl="0">
              <a:spcBef>
                <a:spcPts val="0"/>
              </a:spcBef>
              <a:spcAft>
                <a:spcPts val="0"/>
              </a:spcAft>
              <a:buSzPts val="2800"/>
              <a:buNone/>
              <a:defRPr/>
            </a:lvl8pPr>
            <a:lvl9pPr lvl="8" rtl="0">
              <a:spcBef>
                <a:spcPts val="0"/>
              </a:spcBef>
              <a:spcAft>
                <a:spcPts val="0"/>
              </a:spcAft>
              <a:buSzPts val="2800"/>
              <a:buNone/>
              <a:defRPr/>
            </a:lvl9pPr>
          </a:lstStyle>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4" name="Shape 34"/>
        <p:cNvGrpSpPr/>
        <p:nvPr/>
      </p:nvGrpSpPr>
      <p:grpSpPr>
        <a:xfrm>
          <a:off x="0" y="0"/>
          <a:ext cx="0" cy="0"/>
          <a:chOff x="0" y="0"/>
          <a:chExt cx="0" cy="0"/>
        </a:xfrm>
      </p:grpSpPr>
      <p:sp>
        <p:nvSpPr>
          <p:cNvPr id="35" name="Google Shape;35;p7"/>
          <p:cNvSpPr/>
          <p:nvPr/>
        </p:nvSpPr>
        <p:spPr>
          <a:xfrm>
            <a:off x="0" y="0"/>
            <a:ext cx="9144000" cy="35766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36" name="Google Shape;36;p7"/>
          <p:cNvSpPr txBox="1"/>
          <p:nvPr>
            <p:ph type="title"/>
          </p:nvPr>
        </p:nvSpPr>
        <p:spPr>
          <a:xfrm>
            <a:off x="490250" y="450150"/>
            <a:ext cx="6367800" cy="3096000"/>
          </a:xfrm>
          <a:prstGeom prst="rect">
            <a:avLst/>
          </a:prstGeom>
        </p:spPr>
        <p:txBody>
          <a:bodyPr anchorCtr="0" anchor="b" bIns="91425" lIns="91425" spcFirstLastPara="1" rIns="91425" wrap="square" tIns="91425">
            <a:noAutofit/>
          </a:bodyPr>
          <a:lstStyle>
            <a:lvl1pPr lvl="0">
              <a:spcBef>
                <a:spcPts val="0"/>
              </a:spcBef>
              <a:spcAft>
                <a:spcPts val="0"/>
              </a:spcAft>
              <a:buSzPts val="4800"/>
              <a:buNone/>
              <a:defRPr sz="4800"/>
            </a:lvl1pPr>
            <a:lvl2pPr lvl="1">
              <a:spcBef>
                <a:spcPts val="0"/>
              </a:spcBef>
              <a:spcAft>
                <a:spcPts val="0"/>
              </a:spcAft>
              <a:buSzPts val="4800"/>
              <a:buNone/>
              <a:defRPr sz="4800"/>
            </a:lvl2pPr>
            <a:lvl3pPr lvl="2">
              <a:spcBef>
                <a:spcPts val="0"/>
              </a:spcBef>
              <a:spcAft>
                <a:spcPts val="0"/>
              </a:spcAft>
              <a:buSzPts val="4800"/>
              <a:buNone/>
              <a:defRPr sz="4800"/>
            </a:lvl3pPr>
            <a:lvl4pPr lvl="3">
              <a:spcBef>
                <a:spcPts val="0"/>
              </a:spcBef>
              <a:spcAft>
                <a:spcPts val="0"/>
              </a:spcAft>
              <a:buSzPts val="4800"/>
              <a:buNone/>
              <a:defRPr sz="4800"/>
            </a:lvl4pPr>
            <a:lvl5pPr lvl="4">
              <a:spcBef>
                <a:spcPts val="0"/>
              </a:spcBef>
              <a:spcAft>
                <a:spcPts val="0"/>
              </a:spcAft>
              <a:buSzPts val="4800"/>
              <a:buNone/>
              <a:defRPr sz="4800"/>
            </a:lvl5pPr>
            <a:lvl6pPr lvl="5">
              <a:spcBef>
                <a:spcPts val="0"/>
              </a:spcBef>
              <a:spcAft>
                <a:spcPts val="0"/>
              </a:spcAft>
              <a:buSzPts val="4800"/>
              <a:buNone/>
              <a:defRPr sz="4800"/>
            </a:lvl6pPr>
            <a:lvl7pPr lvl="6">
              <a:spcBef>
                <a:spcPts val="0"/>
              </a:spcBef>
              <a:spcAft>
                <a:spcPts val="0"/>
              </a:spcAft>
              <a:buSzPts val="4800"/>
              <a:buNone/>
              <a:defRPr sz="4800"/>
            </a:lvl7pPr>
            <a:lvl8pPr lvl="7">
              <a:spcBef>
                <a:spcPts val="0"/>
              </a:spcBef>
              <a:spcAft>
                <a:spcPts val="0"/>
              </a:spcAft>
              <a:buSzPts val="4800"/>
              <a:buNone/>
              <a:defRPr sz="4800"/>
            </a:lvl8pPr>
            <a:lvl9pPr lvl="8">
              <a:spcBef>
                <a:spcPts val="0"/>
              </a:spcBef>
              <a:spcAft>
                <a:spcPts val="0"/>
              </a:spcAft>
              <a:buSzPts val="4800"/>
              <a:buNone/>
              <a:defRPr sz="4800"/>
            </a:lvl9pPr>
          </a:lstStyle>
          <a:p/>
        </p:txBody>
      </p:sp>
      <p:sp>
        <p:nvSpPr>
          <p:cNvPr id="37" name="Google Shape;37;p7"/>
          <p:cNvSpPr/>
          <p:nvPr/>
        </p:nvSpPr>
        <p:spPr>
          <a:xfrm>
            <a:off x="-26525" y="3576475"/>
            <a:ext cx="9144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8" name="Shape 38"/>
        <p:cNvGrpSpPr/>
        <p:nvPr/>
      </p:nvGrpSpPr>
      <p:grpSpPr>
        <a:xfrm>
          <a:off x="0" y="0"/>
          <a:ext cx="0" cy="0"/>
          <a:chOff x="0" y="0"/>
          <a:chExt cx="0" cy="0"/>
        </a:xfrm>
      </p:grpSpPr>
      <p:sp>
        <p:nvSpPr>
          <p:cNvPr id="39" name="Google Shape;39;p8"/>
          <p:cNvSpPr/>
          <p:nvPr/>
        </p:nvSpPr>
        <p:spPr>
          <a:xfrm>
            <a:off x="4572000" y="0"/>
            <a:ext cx="4572000" cy="5143500"/>
          </a:xfrm>
          <a:prstGeom prst="rect">
            <a:avLst/>
          </a:prstGeom>
          <a:solidFill>
            <a:srgbClr val="33354B"/>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solidFill>
                <a:srgbClr val="33354B"/>
              </a:solidFill>
            </a:endParaRPr>
          </a:p>
        </p:txBody>
      </p:sp>
      <p:sp>
        <p:nvSpPr>
          <p:cNvPr id="40" name="Google Shape;40;p8"/>
          <p:cNvSpPr/>
          <p:nvPr/>
        </p:nvSpPr>
        <p:spPr>
          <a:xfrm>
            <a:off x="0" y="0"/>
            <a:ext cx="4572000" cy="2834100"/>
          </a:xfrm>
          <a:prstGeom prst="rect">
            <a:avLst/>
          </a:prstGeom>
          <a:solidFill>
            <a:srgbClr val="1C1E29"/>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1" name="Google Shape;41;p8"/>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lvl1pPr lvl="0" algn="ctr">
              <a:spcBef>
                <a:spcPts val="0"/>
              </a:spcBef>
              <a:spcAft>
                <a:spcPts val="0"/>
              </a:spcAft>
              <a:buSzPts val="4200"/>
              <a:buNone/>
              <a:defRPr sz="4200"/>
            </a:lvl1pPr>
            <a:lvl2pPr lvl="1" algn="ctr">
              <a:spcBef>
                <a:spcPts val="0"/>
              </a:spcBef>
              <a:spcAft>
                <a:spcPts val="0"/>
              </a:spcAft>
              <a:buSzPts val="4200"/>
              <a:buNone/>
              <a:defRPr sz="4200"/>
            </a:lvl2pPr>
            <a:lvl3pPr lvl="2" algn="ctr">
              <a:spcBef>
                <a:spcPts val="0"/>
              </a:spcBef>
              <a:spcAft>
                <a:spcPts val="0"/>
              </a:spcAft>
              <a:buSzPts val="4200"/>
              <a:buNone/>
              <a:defRPr sz="4200"/>
            </a:lvl3pPr>
            <a:lvl4pPr lvl="3" algn="ctr">
              <a:spcBef>
                <a:spcPts val="0"/>
              </a:spcBef>
              <a:spcAft>
                <a:spcPts val="0"/>
              </a:spcAft>
              <a:buSzPts val="4200"/>
              <a:buNone/>
              <a:defRPr sz="4200"/>
            </a:lvl4pPr>
            <a:lvl5pPr lvl="4" algn="ctr">
              <a:spcBef>
                <a:spcPts val="0"/>
              </a:spcBef>
              <a:spcAft>
                <a:spcPts val="0"/>
              </a:spcAft>
              <a:buSzPts val="4200"/>
              <a:buNone/>
              <a:defRPr sz="4200"/>
            </a:lvl5pPr>
            <a:lvl6pPr lvl="5" algn="ctr">
              <a:spcBef>
                <a:spcPts val="0"/>
              </a:spcBef>
              <a:spcAft>
                <a:spcPts val="0"/>
              </a:spcAft>
              <a:buSzPts val="4200"/>
              <a:buNone/>
              <a:defRPr sz="4200"/>
            </a:lvl6pPr>
            <a:lvl7pPr lvl="6" algn="ctr">
              <a:spcBef>
                <a:spcPts val="0"/>
              </a:spcBef>
              <a:spcAft>
                <a:spcPts val="0"/>
              </a:spcAft>
              <a:buSzPts val="4200"/>
              <a:buNone/>
              <a:defRPr sz="4200"/>
            </a:lvl7pPr>
            <a:lvl8pPr lvl="7" algn="ctr">
              <a:spcBef>
                <a:spcPts val="0"/>
              </a:spcBef>
              <a:spcAft>
                <a:spcPts val="0"/>
              </a:spcAft>
              <a:buSzPts val="4200"/>
              <a:buNone/>
              <a:defRPr sz="4200"/>
            </a:lvl8pPr>
            <a:lvl9pPr lvl="8" algn="ctr">
              <a:spcBef>
                <a:spcPts val="0"/>
              </a:spcBef>
              <a:spcAft>
                <a:spcPts val="0"/>
              </a:spcAft>
              <a:buSzPts val="4200"/>
              <a:buNone/>
              <a:defRPr sz="4200"/>
            </a:lvl9pPr>
          </a:lstStyle>
          <a:p/>
        </p:txBody>
      </p:sp>
      <p:sp>
        <p:nvSpPr>
          <p:cNvPr id="42" name="Google Shape;42;p8"/>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43" name="Google Shape;43;p8"/>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lvl1pPr indent="-317500" lvl="0" marL="457200">
              <a:spcBef>
                <a:spcPts val="0"/>
              </a:spcBef>
              <a:spcAft>
                <a:spcPts val="0"/>
              </a:spcAft>
              <a:buSzPts val="1400"/>
              <a:buChar char="●"/>
              <a:defRPr/>
            </a:lvl1pPr>
            <a:lvl2pPr indent="-317500" lvl="1" marL="914400">
              <a:spcBef>
                <a:spcPts val="1600"/>
              </a:spcBef>
              <a:spcAft>
                <a:spcPts val="0"/>
              </a:spcAft>
              <a:buSzPts val="1400"/>
              <a:buChar char="○"/>
              <a:defRPr/>
            </a:lvl2pPr>
            <a:lvl3pPr indent="-317500" lvl="2" marL="1371600">
              <a:spcBef>
                <a:spcPts val="1600"/>
              </a:spcBef>
              <a:spcAft>
                <a:spcPts val="0"/>
              </a:spcAft>
              <a:buSzPts val="1400"/>
              <a:buChar char="■"/>
              <a:defRPr/>
            </a:lvl3pPr>
            <a:lvl4pPr indent="-317500" lvl="3" marL="1828800">
              <a:spcBef>
                <a:spcPts val="1600"/>
              </a:spcBef>
              <a:spcAft>
                <a:spcPts val="0"/>
              </a:spcAft>
              <a:buSzPts val="1400"/>
              <a:buChar char="●"/>
              <a:defRPr/>
            </a:lvl4pPr>
            <a:lvl5pPr indent="-317500" lvl="4" marL="2286000">
              <a:spcBef>
                <a:spcPts val="1600"/>
              </a:spcBef>
              <a:spcAft>
                <a:spcPts val="0"/>
              </a:spcAft>
              <a:buSzPts val="1400"/>
              <a:buChar char="○"/>
              <a:defRPr/>
            </a:lvl5pPr>
            <a:lvl6pPr indent="-317500" lvl="5" marL="2743200">
              <a:spcBef>
                <a:spcPts val="1600"/>
              </a:spcBef>
              <a:spcAft>
                <a:spcPts val="0"/>
              </a:spcAft>
              <a:buSzPts val="1400"/>
              <a:buChar char="■"/>
              <a:defRPr/>
            </a:lvl6pPr>
            <a:lvl7pPr indent="-317500" lvl="6" marL="3200400">
              <a:spcBef>
                <a:spcPts val="1600"/>
              </a:spcBef>
              <a:spcAft>
                <a:spcPts val="0"/>
              </a:spcAft>
              <a:buSzPts val="1400"/>
              <a:buChar char="●"/>
              <a:defRPr/>
            </a:lvl7pPr>
            <a:lvl8pPr indent="-317500" lvl="7" marL="3657600">
              <a:spcBef>
                <a:spcPts val="1600"/>
              </a:spcBef>
              <a:spcAft>
                <a:spcPts val="0"/>
              </a:spcAft>
              <a:buSzPts val="1400"/>
              <a:buChar char="○"/>
              <a:defRPr/>
            </a:lvl8pPr>
            <a:lvl9pPr indent="-317500" lvl="8" marL="4114800">
              <a:spcBef>
                <a:spcPts val="1600"/>
              </a:spcBef>
              <a:spcAft>
                <a:spcPts val="1600"/>
              </a:spcAft>
              <a:buSzPts val="1400"/>
              <a:buChar char="■"/>
              <a:defRPr/>
            </a:lvl9pPr>
          </a:lstStyle>
          <a:p/>
        </p:txBody>
      </p:sp>
      <p:sp>
        <p:nvSpPr>
          <p:cNvPr id="44" name="Google Shape;44;p8"/>
          <p:cNvSpPr/>
          <p:nvPr/>
        </p:nvSpPr>
        <p:spPr>
          <a:xfrm>
            <a:off x="0" y="2834125"/>
            <a:ext cx="4572000" cy="252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
        <p:nvSpPr>
          <p:cNvPr id="45" name="Google Shape;45;p8"/>
          <p:cNvSpPr/>
          <p:nvPr/>
        </p:nvSpPr>
        <p:spPr>
          <a:xfrm rot="5400000">
            <a:off x="2000700" y="2559600"/>
            <a:ext cx="5143500" cy="24300"/>
          </a:xfrm>
          <a:prstGeom prst="rect">
            <a:avLst/>
          </a:prstGeom>
          <a:solidFill>
            <a:srgbClr val="EB3C68"/>
          </a:solidFill>
          <a:ln>
            <a:noFill/>
          </a:ln>
        </p:spPr>
        <p:txBody>
          <a:bodyPr anchorCtr="0" anchor="ctr" bIns="91425" lIns="91425" spcFirstLastPara="1" rIns="91425" wrap="square" tIns="91425">
            <a:noAutofit/>
          </a:bodyPr>
          <a:lstStyle/>
          <a:p>
            <a:pPr indent="0" lvl="0" marL="0" rtl="0" algn="l">
              <a:spcBef>
                <a:spcPts val="0"/>
              </a:spcBef>
              <a:spcAft>
                <a:spcPts val="0"/>
              </a:spcAft>
              <a:buNone/>
            </a:pPr>
            <a:r>
              <a:t/>
            </a: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6" name="Shape 46"/>
        <p:cNvGrpSpPr/>
        <p:nvPr/>
      </p:nvGrpSpPr>
      <p:grpSpPr>
        <a:xfrm>
          <a:off x="0" y="0"/>
          <a:ext cx="0" cy="0"/>
          <a:chOff x="0" y="0"/>
          <a:chExt cx="0" cy="0"/>
        </a:xfrm>
      </p:grpSpPr>
      <p:sp>
        <p:nvSpPr>
          <p:cNvPr id="47" name="Google Shape;47;p9"/>
          <p:cNvSpPr txBox="1"/>
          <p:nvPr>
            <p:ph idx="1" type="body"/>
          </p:nvPr>
        </p:nvSpPr>
        <p:spPr>
          <a:xfrm>
            <a:off x="311700" y="4230575"/>
            <a:ext cx="5998800" cy="605100"/>
          </a:xfrm>
          <a:prstGeom prst="rect">
            <a:avLst/>
          </a:prstGeom>
        </p:spPr>
        <p:txBody>
          <a:bodyPr anchorCtr="0" anchor="ctr" bIns="91425" lIns="91425" spcFirstLastPara="1" rIns="91425" wrap="square" tIns="91425">
            <a:noAutofit/>
          </a:bodyPr>
          <a:lstStyle>
            <a:lvl1pPr indent="-228600" lvl="0" marL="457200">
              <a:lnSpc>
                <a:spcPct val="100000"/>
              </a:lnSpc>
              <a:spcBef>
                <a:spcPts val="0"/>
              </a:spcBef>
              <a:spcAft>
                <a:spcPts val="0"/>
              </a:spcAft>
              <a:buSzPts val="1400"/>
              <a:buNone/>
              <a:defRPr/>
            </a:lvl1pPr>
          </a:lstStyle>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8" name="Shape 48"/>
        <p:cNvGrpSpPr/>
        <p:nvPr/>
      </p:nvGrpSpPr>
      <p:grpSpPr>
        <a:xfrm>
          <a:off x="0" y="0"/>
          <a:ext cx="0" cy="0"/>
          <a:chOff x="0" y="0"/>
          <a:chExt cx="0" cy="0"/>
        </a:xfrm>
      </p:grpSpPr>
      <p:sp>
        <p:nvSpPr>
          <p:cNvPr id="49" name="Google Shape;49;p10"/>
          <p:cNvSpPr txBox="1"/>
          <p:nvPr>
            <p:ph hasCustomPrompt="1" type="title"/>
          </p:nvPr>
        </p:nvSpPr>
        <p:spPr>
          <a:xfrm>
            <a:off x="311700" y="1106125"/>
            <a:ext cx="8520600" cy="1963500"/>
          </a:xfrm>
          <a:prstGeom prst="rect">
            <a:avLst/>
          </a:prstGeom>
        </p:spPr>
        <p:txBody>
          <a:bodyPr anchorCtr="0" anchor="b" bIns="91425" lIns="91425" spcFirstLastPara="1" rIns="91425" wrap="square" tIns="91425">
            <a:noAutofit/>
          </a:bodyPr>
          <a:lstStyle>
            <a:lvl1pPr lvl="0" algn="ctr">
              <a:spcBef>
                <a:spcPts val="0"/>
              </a:spcBef>
              <a:spcAft>
                <a:spcPts val="0"/>
              </a:spcAft>
              <a:buSzPts val="12000"/>
              <a:buNone/>
              <a:defRPr sz="12000"/>
            </a:lvl1pPr>
            <a:lvl2pPr lvl="1" algn="ctr">
              <a:spcBef>
                <a:spcPts val="0"/>
              </a:spcBef>
              <a:spcAft>
                <a:spcPts val="0"/>
              </a:spcAft>
              <a:buSzPts val="12000"/>
              <a:buNone/>
              <a:defRPr sz="12000"/>
            </a:lvl2pPr>
            <a:lvl3pPr lvl="2" algn="ctr">
              <a:spcBef>
                <a:spcPts val="0"/>
              </a:spcBef>
              <a:spcAft>
                <a:spcPts val="0"/>
              </a:spcAft>
              <a:buSzPts val="12000"/>
              <a:buNone/>
              <a:defRPr sz="12000"/>
            </a:lvl3pPr>
            <a:lvl4pPr lvl="3" algn="ctr">
              <a:spcBef>
                <a:spcPts val="0"/>
              </a:spcBef>
              <a:spcAft>
                <a:spcPts val="0"/>
              </a:spcAft>
              <a:buSzPts val="12000"/>
              <a:buNone/>
              <a:defRPr sz="12000"/>
            </a:lvl4pPr>
            <a:lvl5pPr lvl="4" algn="ctr">
              <a:spcBef>
                <a:spcPts val="0"/>
              </a:spcBef>
              <a:spcAft>
                <a:spcPts val="0"/>
              </a:spcAft>
              <a:buSzPts val="12000"/>
              <a:buNone/>
              <a:defRPr sz="12000"/>
            </a:lvl5pPr>
            <a:lvl6pPr lvl="5" algn="ctr">
              <a:spcBef>
                <a:spcPts val="0"/>
              </a:spcBef>
              <a:spcAft>
                <a:spcPts val="0"/>
              </a:spcAft>
              <a:buSzPts val="12000"/>
              <a:buNone/>
              <a:defRPr sz="12000"/>
            </a:lvl6pPr>
            <a:lvl7pPr lvl="6" algn="ctr">
              <a:spcBef>
                <a:spcPts val="0"/>
              </a:spcBef>
              <a:spcAft>
                <a:spcPts val="0"/>
              </a:spcAft>
              <a:buSzPts val="12000"/>
              <a:buNone/>
              <a:defRPr sz="12000"/>
            </a:lvl7pPr>
            <a:lvl8pPr lvl="7" algn="ctr">
              <a:spcBef>
                <a:spcPts val="0"/>
              </a:spcBef>
              <a:spcAft>
                <a:spcPts val="0"/>
              </a:spcAft>
              <a:buSzPts val="12000"/>
              <a:buNone/>
              <a:defRPr sz="12000"/>
            </a:lvl8pPr>
            <a:lvl9pPr lvl="8" algn="ctr">
              <a:spcBef>
                <a:spcPts val="0"/>
              </a:spcBef>
              <a:spcAft>
                <a:spcPts val="0"/>
              </a:spcAft>
              <a:buSzPts val="12000"/>
              <a:buNone/>
              <a:defRPr sz="12000"/>
            </a:lvl9pPr>
          </a:lstStyle>
          <a:p>
            <a:r>
              <a:t>xx%</a:t>
            </a:r>
          </a:p>
        </p:txBody>
      </p:sp>
      <p:sp>
        <p:nvSpPr>
          <p:cNvPr id="50" name="Google Shape;50;p10"/>
          <p:cNvSpPr txBox="1"/>
          <p:nvPr>
            <p:ph idx="1" type="body"/>
          </p:nvPr>
        </p:nvSpPr>
        <p:spPr>
          <a:xfrm>
            <a:off x="311700" y="3152225"/>
            <a:ext cx="8520600" cy="1300800"/>
          </a:xfrm>
          <a:prstGeom prst="rect">
            <a:avLst/>
          </a:prstGeom>
        </p:spPr>
        <p:txBody>
          <a:bodyPr anchorCtr="0" anchor="t" bIns="91425" lIns="91425" spcFirstLastPara="1" rIns="91425" wrap="square" tIns="91425">
            <a:noAutofit/>
          </a:bodyPr>
          <a:lstStyle>
            <a:lvl1pPr indent="-317500" lvl="0" marL="457200" algn="ctr">
              <a:spcBef>
                <a:spcPts val="0"/>
              </a:spcBef>
              <a:spcAft>
                <a:spcPts val="0"/>
              </a:spcAft>
              <a:buSzPts val="1400"/>
              <a:buChar char="●"/>
              <a:defRPr/>
            </a:lvl1pPr>
            <a:lvl2pPr indent="-317500" lvl="1" marL="914400" algn="ctr">
              <a:spcBef>
                <a:spcPts val="1600"/>
              </a:spcBef>
              <a:spcAft>
                <a:spcPts val="0"/>
              </a:spcAft>
              <a:buSzPts val="1400"/>
              <a:buChar char="○"/>
              <a:defRPr/>
            </a:lvl2pPr>
            <a:lvl3pPr indent="-317500" lvl="2" marL="1371600" algn="ctr">
              <a:spcBef>
                <a:spcPts val="1600"/>
              </a:spcBef>
              <a:spcAft>
                <a:spcPts val="0"/>
              </a:spcAft>
              <a:buSzPts val="1400"/>
              <a:buChar char="■"/>
              <a:defRPr/>
            </a:lvl3pPr>
            <a:lvl4pPr indent="-317500" lvl="3" marL="1828800" algn="ctr">
              <a:spcBef>
                <a:spcPts val="1600"/>
              </a:spcBef>
              <a:spcAft>
                <a:spcPts val="0"/>
              </a:spcAft>
              <a:buSzPts val="1400"/>
              <a:buChar char="●"/>
              <a:defRPr/>
            </a:lvl4pPr>
            <a:lvl5pPr indent="-317500" lvl="4" marL="2286000" algn="ctr">
              <a:spcBef>
                <a:spcPts val="1600"/>
              </a:spcBef>
              <a:spcAft>
                <a:spcPts val="0"/>
              </a:spcAft>
              <a:buSzPts val="1400"/>
              <a:buChar char="○"/>
              <a:defRPr/>
            </a:lvl5pPr>
            <a:lvl6pPr indent="-317500" lvl="5" marL="2743200" algn="ctr">
              <a:spcBef>
                <a:spcPts val="1600"/>
              </a:spcBef>
              <a:spcAft>
                <a:spcPts val="0"/>
              </a:spcAft>
              <a:buSzPts val="1400"/>
              <a:buChar char="■"/>
              <a:defRPr/>
            </a:lvl6pPr>
            <a:lvl7pPr indent="-317500" lvl="6" marL="3200400" algn="ctr">
              <a:spcBef>
                <a:spcPts val="1600"/>
              </a:spcBef>
              <a:spcAft>
                <a:spcPts val="0"/>
              </a:spcAft>
              <a:buSzPts val="1400"/>
              <a:buChar char="●"/>
              <a:defRPr/>
            </a:lvl7pPr>
            <a:lvl8pPr indent="-317500" lvl="7" marL="3657600" algn="ctr">
              <a:spcBef>
                <a:spcPts val="1600"/>
              </a:spcBef>
              <a:spcAft>
                <a:spcPts val="0"/>
              </a:spcAft>
              <a:buSzPts val="1400"/>
              <a:buChar char="○"/>
              <a:defRPr/>
            </a:lvl8pPr>
            <a:lvl9pPr indent="-317500" lvl="8" marL="4114800" algn="ctr">
              <a:spcBef>
                <a:spcPts val="1600"/>
              </a:spcBef>
              <a:spcAft>
                <a:spcPts val="1600"/>
              </a:spcAft>
              <a:buSzPts val="1400"/>
              <a:buChar char="■"/>
              <a:defRPr/>
            </a:lvl9pPr>
          </a:lstStyle>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image" Target="../media/image6.png"/><Relationship Id="rId2" Type="http://schemas.openxmlformats.org/officeDocument/2006/relationships/slideLayout" Target="../slideLayouts/slideLayout1.xml"/><Relationship Id="rId3" Type="http://schemas.openxmlformats.org/officeDocument/2006/relationships/slideLayout" Target="../slideLayouts/slideLayout2.xml"/><Relationship Id="rId4" Type="http://schemas.openxmlformats.org/officeDocument/2006/relationships/slideLayout" Target="../slideLayouts/slideLayout3.xml"/><Relationship Id="rId11" Type="http://schemas.openxmlformats.org/officeDocument/2006/relationships/slideLayout" Target="../slideLayouts/slideLayout10.xml"/><Relationship Id="rId10" Type="http://schemas.openxmlformats.org/officeDocument/2006/relationships/slideLayout" Target="../slideLayouts/slideLayout9.xml"/><Relationship Id="rId12" Type="http://schemas.openxmlformats.org/officeDocument/2006/relationships/theme" Target="../theme/theme2.xml"/><Relationship Id="rId9" Type="http://schemas.openxmlformats.org/officeDocument/2006/relationships/slideLayout" Target="../slideLayouts/slideLayout8.xml"/><Relationship Id="rId5" Type="http://schemas.openxmlformats.org/officeDocument/2006/relationships/slideLayout" Target="../slideLayouts/slideLayout4.xml"/><Relationship Id="rId6" Type="http://schemas.openxmlformats.org/officeDocument/2006/relationships/slideLayout" Target="../slideLayouts/slideLayout5.xml"/><Relationship Id="rId7" Type="http://schemas.openxmlformats.org/officeDocument/2006/relationships/slideLayout" Target="../slideLayouts/slideLayout6.xml"/><Relationship Id="rId8" Type="http://schemas.openxmlformats.org/officeDocument/2006/relationships/slideLayout" Target="../slideLayouts/slideLayout7.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rgbClr val="33354B"/>
        </a:solidFill>
      </p:bgPr>
    </p:bg>
    <p:spTree>
      <p:nvGrpSpPr>
        <p:cNvPr id="5" name="Shape 5"/>
        <p:cNvGrpSpPr/>
        <p:nvPr/>
      </p:nvGrpSpPr>
      <p:grpSpPr>
        <a:xfrm>
          <a:off x="0" y="0"/>
          <a:ext cx="0" cy="0"/>
          <a:chOff x="0" y="0"/>
          <a:chExt cx="0" cy="0"/>
        </a:xfrm>
      </p:grpSpPr>
      <p:sp>
        <p:nvSpPr>
          <p:cNvPr id="6" name="Google Shape;6;p1"/>
          <p:cNvSpPr txBox="1"/>
          <p:nvPr>
            <p:ph type="title"/>
          </p:nvPr>
        </p:nvSpPr>
        <p:spPr>
          <a:xfrm>
            <a:off x="863250" y="95600"/>
            <a:ext cx="7417500" cy="576000"/>
          </a:xfrm>
          <a:prstGeom prst="rect">
            <a:avLst/>
          </a:prstGeom>
          <a:noFill/>
          <a:ln>
            <a:noFill/>
          </a:ln>
        </p:spPr>
        <p:txBody>
          <a:bodyPr anchorCtr="0" anchor="t" bIns="91425" lIns="91425" spcFirstLastPara="1" rIns="91425" wrap="square" tIns="91425">
            <a:noAutofit/>
          </a:bodyPr>
          <a:lstStyle>
            <a:lvl1pPr lvl="0" rtl="0" algn="ctr">
              <a:spcBef>
                <a:spcPts val="0"/>
              </a:spcBef>
              <a:spcAft>
                <a:spcPts val="0"/>
              </a:spcAft>
              <a:buClr>
                <a:srgbClr val="09CECE"/>
              </a:buClr>
              <a:buSzPts val="2800"/>
              <a:buFont typeface="Roboto Mono"/>
              <a:buNone/>
              <a:defRPr b="1" sz="2800">
                <a:solidFill>
                  <a:srgbClr val="09CECE"/>
                </a:solidFill>
                <a:latin typeface="Roboto Mono"/>
                <a:ea typeface="Roboto Mono"/>
                <a:cs typeface="Roboto Mono"/>
                <a:sym typeface="Roboto Mono"/>
              </a:defRPr>
            </a:lvl1pPr>
            <a:lvl2pPr lvl="1" rtl="0">
              <a:spcBef>
                <a:spcPts val="0"/>
              </a:spcBef>
              <a:spcAft>
                <a:spcPts val="0"/>
              </a:spcAft>
              <a:buClr>
                <a:schemeClr val="dk1"/>
              </a:buClr>
              <a:buSzPts val="2800"/>
              <a:buNone/>
              <a:defRPr sz="2800">
                <a:solidFill>
                  <a:schemeClr val="dk1"/>
                </a:solidFill>
              </a:defRPr>
            </a:lvl2pPr>
            <a:lvl3pPr lvl="2" rtl="0">
              <a:spcBef>
                <a:spcPts val="0"/>
              </a:spcBef>
              <a:spcAft>
                <a:spcPts val="0"/>
              </a:spcAft>
              <a:buClr>
                <a:schemeClr val="dk1"/>
              </a:buClr>
              <a:buSzPts val="2800"/>
              <a:buNone/>
              <a:defRPr sz="2800">
                <a:solidFill>
                  <a:schemeClr val="dk1"/>
                </a:solidFill>
              </a:defRPr>
            </a:lvl3pPr>
            <a:lvl4pPr lvl="3" rtl="0">
              <a:spcBef>
                <a:spcPts val="0"/>
              </a:spcBef>
              <a:spcAft>
                <a:spcPts val="0"/>
              </a:spcAft>
              <a:buClr>
                <a:schemeClr val="dk1"/>
              </a:buClr>
              <a:buSzPts val="2800"/>
              <a:buNone/>
              <a:defRPr sz="2800">
                <a:solidFill>
                  <a:schemeClr val="dk1"/>
                </a:solidFill>
              </a:defRPr>
            </a:lvl4pPr>
            <a:lvl5pPr lvl="4" rtl="0">
              <a:spcBef>
                <a:spcPts val="0"/>
              </a:spcBef>
              <a:spcAft>
                <a:spcPts val="0"/>
              </a:spcAft>
              <a:buClr>
                <a:schemeClr val="dk1"/>
              </a:buClr>
              <a:buSzPts val="2800"/>
              <a:buNone/>
              <a:defRPr sz="2800">
                <a:solidFill>
                  <a:schemeClr val="dk1"/>
                </a:solidFill>
              </a:defRPr>
            </a:lvl5pPr>
            <a:lvl6pPr lvl="5" rtl="0">
              <a:spcBef>
                <a:spcPts val="0"/>
              </a:spcBef>
              <a:spcAft>
                <a:spcPts val="0"/>
              </a:spcAft>
              <a:buClr>
                <a:schemeClr val="dk1"/>
              </a:buClr>
              <a:buSzPts val="2800"/>
              <a:buNone/>
              <a:defRPr sz="2800">
                <a:solidFill>
                  <a:schemeClr val="dk1"/>
                </a:solidFill>
              </a:defRPr>
            </a:lvl6pPr>
            <a:lvl7pPr lvl="6" rtl="0">
              <a:spcBef>
                <a:spcPts val="0"/>
              </a:spcBef>
              <a:spcAft>
                <a:spcPts val="0"/>
              </a:spcAft>
              <a:buClr>
                <a:schemeClr val="dk1"/>
              </a:buClr>
              <a:buSzPts val="2800"/>
              <a:buNone/>
              <a:defRPr sz="2800">
                <a:solidFill>
                  <a:schemeClr val="dk1"/>
                </a:solidFill>
              </a:defRPr>
            </a:lvl7pPr>
            <a:lvl8pPr lvl="7" rtl="0">
              <a:spcBef>
                <a:spcPts val="0"/>
              </a:spcBef>
              <a:spcAft>
                <a:spcPts val="0"/>
              </a:spcAft>
              <a:buClr>
                <a:schemeClr val="dk1"/>
              </a:buClr>
              <a:buSzPts val="2800"/>
              <a:buNone/>
              <a:defRPr sz="2800">
                <a:solidFill>
                  <a:schemeClr val="dk1"/>
                </a:solidFill>
              </a:defRPr>
            </a:lvl8pPr>
            <a:lvl9pPr lvl="8" rtl="0">
              <a:spcBef>
                <a:spcPts val="0"/>
              </a:spcBef>
              <a:spcAft>
                <a:spcPts val="0"/>
              </a:spcAft>
              <a:buClr>
                <a:schemeClr val="dk1"/>
              </a:buClr>
              <a:buSzPts val="2800"/>
              <a:buNone/>
              <a:defRPr sz="2800">
                <a:solidFill>
                  <a:schemeClr val="dk1"/>
                </a:solidFill>
              </a:defRPr>
            </a:lvl9pPr>
          </a:lstStyle>
          <a:p/>
        </p:txBody>
      </p:sp>
      <p:sp>
        <p:nvSpPr>
          <p:cNvPr id="7" name="Google Shape;7;p1"/>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17500" lvl="0" marL="457200">
              <a:lnSpc>
                <a:spcPct val="115000"/>
              </a:lnSpc>
              <a:spcBef>
                <a:spcPts val="0"/>
              </a:spcBef>
              <a:spcAft>
                <a:spcPts val="0"/>
              </a:spcAft>
              <a:buClr>
                <a:schemeClr val="lt1"/>
              </a:buClr>
              <a:buSzPts val="1400"/>
              <a:buFont typeface="Roboto"/>
              <a:buChar char="●"/>
              <a:defRPr>
                <a:solidFill>
                  <a:schemeClr val="lt1"/>
                </a:solidFill>
                <a:latin typeface="Roboto"/>
                <a:ea typeface="Roboto"/>
                <a:cs typeface="Roboto"/>
                <a:sym typeface="Roboto"/>
              </a:defRPr>
            </a:lvl1pPr>
            <a:lvl2pPr indent="-317500" lvl="1" marL="914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2pPr>
            <a:lvl3pPr indent="-317500" lvl="2" marL="1371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3pPr>
            <a:lvl4pPr indent="-317500" lvl="3" marL="18288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4pPr>
            <a:lvl5pPr indent="-317500" lvl="4" marL="22860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5pPr>
            <a:lvl6pPr indent="-317500" lvl="5" marL="27432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6pPr>
            <a:lvl7pPr indent="-317500" lvl="6" marL="32004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7pPr>
            <a:lvl8pPr indent="-317500" lvl="7" marL="3657600">
              <a:lnSpc>
                <a:spcPct val="115000"/>
              </a:lnSpc>
              <a:spcBef>
                <a:spcPts val="1600"/>
              </a:spcBef>
              <a:spcAft>
                <a:spcPts val="0"/>
              </a:spcAft>
              <a:buClr>
                <a:schemeClr val="lt1"/>
              </a:buClr>
              <a:buSzPts val="1400"/>
              <a:buFont typeface="Roboto"/>
              <a:buChar char="○"/>
              <a:defRPr>
                <a:solidFill>
                  <a:schemeClr val="lt1"/>
                </a:solidFill>
                <a:latin typeface="Roboto"/>
                <a:ea typeface="Roboto"/>
                <a:cs typeface="Roboto"/>
                <a:sym typeface="Roboto"/>
              </a:defRPr>
            </a:lvl8pPr>
            <a:lvl9pPr indent="-317500" lvl="8" marL="4114800">
              <a:lnSpc>
                <a:spcPct val="115000"/>
              </a:lnSpc>
              <a:spcBef>
                <a:spcPts val="1600"/>
              </a:spcBef>
              <a:spcAft>
                <a:spcPts val="1600"/>
              </a:spcAft>
              <a:buClr>
                <a:schemeClr val="lt1"/>
              </a:buClr>
              <a:buSzPts val="1400"/>
              <a:buFont typeface="Roboto"/>
              <a:buChar char="■"/>
              <a:defRPr>
                <a:solidFill>
                  <a:schemeClr val="lt1"/>
                </a:solidFill>
                <a:latin typeface="Roboto"/>
                <a:ea typeface="Roboto"/>
                <a:cs typeface="Roboto"/>
                <a:sym typeface="Roboto"/>
              </a:defRPr>
            </a:lvl9pPr>
          </a:lstStyle>
          <a:p/>
        </p:txBody>
      </p:sp>
      <p:pic>
        <p:nvPicPr>
          <p:cNvPr id="8" name="Google Shape;8;p1"/>
          <p:cNvPicPr preferRelativeResize="0"/>
          <p:nvPr/>
        </p:nvPicPr>
        <p:blipFill>
          <a:blip r:embed="rId1">
            <a:alphaModFix/>
          </a:blip>
          <a:stretch>
            <a:fillRect/>
          </a:stretch>
        </p:blipFill>
        <p:spPr>
          <a:xfrm>
            <a:off x="7968174" y="4326475"/>
            <a:ext cx="1175825" cy="817025"/>
          </a:xfrm>
          <a:prstGeom prst="rect">
            <a:avLst/>
          </a:prstGeom>
          <a:noFill/>
          <a:ln>
            <a:noFill/>
          </a:ln>
        </p:spPr>
      </p:pic>
    </p:spTree>
  </p:cSld>
  <p:clrMap accent1="accent1" accent2="accent2" accent3="accent3" accent4="accent4" accent5="accent5" accent6="accent6" bg1="lt1" bg2="dk2" tx1="dk1" tx2="lt2" folHlink="folHlink" hlink="hlink"/>
  <p:sldLayoutIdLst>
    <p:sldLayoutId id="2147483648" r:id="rId2"/>
    <p:sldLayoutId id="2147483649" r:id="rId3"/>
    <p:sldLayoutId id="2147483650" r:id="rId4"/>
    <p:sldLayoutId id="2147483651" r:id="rId5"/>
    <p:sldLayoutId id="2147483652" r:id="rId6"/>
    <p:sldLayoutId id="2147483653" r:id="rId7"/>
    <p:sldLayoutId id="2147483654" r:id="rId8"/>
    <p:sldLayoutId id="2147483655" r:id="rId9"/>
    <p:sldLayoutId id="2147483656" r:id="rId10"/>
    <p:sldLayoutId id="2147483657"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17.xml"/><Relationship Id="rId3" Type="http://schemas.openxmlformats.org/officeDocument/2006/relationships/hyperlink" Target="https://github.com/trustedsec/social-engineer-toolkit" TargetMode="Externa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9.xml"/><Relationship Id="rId3" Type="http://schemas.openxmlformats.org/officeDocument/2006/relationships/image" Target="../media/image5.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6.xml"/><Relationship Id="rId3" Type="http://schemas.openxmlformats.org/officeDocument/2006/relationships/image" Target="../media/image4.pn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7.xml"/><Relationship Id="rId3" Type="http://schemas.openxmlformats.org/officeDocument/2006/relationships/image" Target="../media/image2.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8.xml"/><Relationship Id="rId3" Type="http://schemas.openxmlformats.org/officeDocument/2006/relationships/image" Target="../media/image3.pn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5" name="Shape 55"/>
        <p:cNvGrpSpPr/>
        <p:nvPr/>
      </p:nvGrpSpPr>
      <p:grpSpPr>
        <a:xfrm>
          <a:off x="0" y="0"/>
          <a:ext cx="0" cy="0"/>
          <a:chOff x="0" y="0"/>
          <a:chExt cx="0" cy="0"/>
        </a:xfrm>
      </p:grpSpPr>
      <p:sp>
        <p:nvSpPr>
          <p:cNvPr id="56" name="Google Shape;56;p12"/>
          <p:cNvSpPr txBox="1"/>
          <p:nvPr>
            <p:ph type="ctrTitle"/>
          </p:nvPr>
        </p:nvSpPr>
        <p:spPr>
          <a:xfrm>
            <a:off x="311708" y="744575"/>
            <a:ext cx="8520600" cy="2052600"/>
          </a:xfrm>
          <a:prstGeom prst="rect">
            <a:avLst/>
          </a:prstGeom>
        </p:spPr>
        <p:txBody>
          <a:bodyPr anchorCtr="0" anchor="b" bIns="91425" lIns="91425" spcFirstLastPara="1" rIns="91425" wrap="square" tIns="91425">
            <a:noAutofit/>
          </a:bodyPr>
          <a:lstStyle/>
          <a:p>
            <a:pPr indent="0" lvl="0" marL="0" rtl="0" algn="l">
              <a:spcBef>
                <a:spcPts val="0"/>
              </a:spcBef>
              <a:spcAft>
                <a:spcPts val="0"/>
              </a:spcAft>
              <a:buNone/>
            </a:pPr>
            <a:r>
              <a:rPr lang="en-GB" sz="4600"/>
              <a:t>Ethical Student Hackers</a:t>
            </a:r>
            <a:endParaRPr sz="4600"/>
          </a:p>
        </p:txBody>
      </p:sp>
      <p:sp>
        <p:nvSpPr>
          <p:cNvPr id="57" name="Google Shape;57;p12"/>
          <p:cNvSpPr txBox="1"/>
          <p:nvPr>
            <p:ph idx="1" type="subTitle"/>
          </p:nvPr>
        </p:nvSpPr>
        <p:spPr>
          <a:xfrm>
            <a:off x="311700" y="3367525"/>
            <a:ext cx="8520600" cy="792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Social Engineering</a:t>
            </a:r>
            <a:endParaRPr/>
          </a:p>
        </p:txBody>
      </p:sp>
      <p:pic>
        <p:nvPicPr>
          <p:cNvPr id="58" name="Google Shape;58;p12"/>
          <p:cNvPicPr preferRelativeResize="0"/>
          <p:nvPr/>
        </p:nvPicPr>
        <p:blipFill>
          <a:blip r:embed="rId3">
            <a:alphaModFix/>
          </a:blip>
          <a:stretch>
            <a:fillRect/>
          </a:stretch>
        </p:blipFill>
        <p:spPr>
          <a:xfrm>
            <a:off x="3997387" y="495700"/>
            <a:ext cx="1149226" cy="1149226"/>
          </a:xfrm>
          <a:prstGeom prst="rect">
            <a:avLst/>
          </a:prstGeom>
          <a:noFill/>
          <a:ln>
            <a:noFill/>
          </a:ln>
        </p:spPr>
      </p:pic>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5" name="Shape 115"/>
        <p:cNvGrpSpPr/>
        <p:nvPr/>
      </p:nvGrpSpPr>
      <p:grpSpPr>
        <a:xfrm>
          <a:off x="0" y="0"/>
          <a:ext cx="0" cy="0"/>
          <a:chOff x="0" y="0"/>
          <a:chExt cx="0" cy="0"/>
        </a:xfrm>
      </p:grpSpPr>
      <p:sp>
        <p:nvSpPr>
          <p:cNvPr id="116" name="Google Shape;116;p21"/>
          <p:cNvSpPr txBox="1"/>
          <p:nvPr>
            <p:ph idx="1" type="body"/>
          </p:nvPr>
        </p:nvSpPr>
        <p:spPr>
          <a:xfrm>
            <a:off x="311700" y="1685875"/>
            <a:ext cx="8520600" cy="30666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2000"/>
              <a:t>GoPhish</a:t>
            </a:r>
            <a:endParaRPr b="1" sz="2000"/>
          </a:p>
          <a:p>
            <a:pPr indent="0" lvl="0" marL="0" rtl="0" algn="ctr">
              <a:spcBef>
                <a:spcPts val="1600"/>
              </a:spcBef>
              <a:spcAft>
                <a:spcPts val="0"/>
              </a:spcAft>
              <a:buNone/>
            </a:pPr>
            <a:r>
              <a:rPr i="1" lang="en-GB" sz="2000"/>
              <a:t>Gophish is an open-source phishing toolkit designed for businesses and penetration testers. It provides the ability to quickly and easily setup and execute phishing engagements and security awareness training</a:t>
            </a:r>
            <a:endParaRPr i="1" sz="2000"/>
          </a:p>
          <a:p>
            <a:pPr indent="0" lvl="0" marL="0" rtl="0" algn="ctr">
              <a:spcBef>
                <a:spcPts val="1600"/>
              </a:spcBef>
              <a:spcAft>
                <a:spcPts val="1600"/>
              </a:spcAft>
              <a:buNone/>
            </a:pPr>
            <a:r>
              <a:rPr lang="en-GB" sz="2000"/>
              <a:t>https://github.com/gophish/gophish</a:t>
            </a:r>
            <a:endParaRPr sz="2000"/>
          </a:p>
        </p:txBody>
      </p:sp>
      <p:sp>
        <p:nvSpPr>
          <p:cNvPr id="117" name="Google Shape;117;p21"/>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Creating a phishing campaign</a:t>
            </a:r>
            <a:endParaRPr/>
          </a:p>
        </p:txBody>
      </p:sp>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1" name="Shape 121"/>
        <p:cNvGrpSpPr/>
        <p:nvPr/>
      </p:nvGrpSpPr>
      <p:grpSpPr>
        <a:xfrm>
          <a:off x="0" y="0"/>
          <a:ext cx="0" cy="0"/>
          <a:chOff x="0" y="0"/>
          <a:chExt cx="0" cy="0"/>
        </a:xfrm>
      </p:grpSpPr>
      <p:sp>
        <p:nvSpPr>
          <p:cNvPr id="122" name="Google Shape;122;p22"/>
          <p:cNvSpPr txBox="1"/>
          <p:nvPr>
            <p:ph idx="1" type="body"/>
          </p:nvPr>
        </p:nvSpPr>
        <p:spPr>
          <a:xfrm>
            <a:off x="311700" y="1088325"/>
            <a:ext cx="8520600" cy="36642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rPr b="1" lang="en-GB" sz="2000"/>
              <a:t>Optimising your </a:t>
            </a:r>
            <a:r>
              <a:rPr b="1" lang="en-GB" sz="2000"/>
              <a:t>campaign</a:t>
            </a:r>
            <a:endParaRPr b="1" sz="2000"/>
          </a:p>
          <a:p>
            <a:pPr indent="0" lvl="0" marL="0" rtl="0" algn="l">
              <a:spcBef>
                <a:spcPts val="1600"/>
              </a:spcBef>
              <a:spcAft>
                <a:spcPts val="0"/>
              </a:spcAft>
              <a:buNone/>
            </a:pPr>
            <a:r>
              <a:rPr lang="en-GB" sz="2000"/>
              <a:t>You want to trick your users into thinking the email is genuine</a:t>
            </a:r>
            <a:endParaRPr sz="2000"/>
          </a:p>
          <a:p>
            <a:pPr indent="-355600" lvl="0" marL="457200" rtl="0" algn="l">
              <a:spcBef>
                <a:spcPts val="1600"/>
              </a:spcBef>
              <a:spcAft>
                <a:spcPts val="0"/>
              </a:spcAft>
              <a:buSzPts val="2000"/>
              <a:buChar char="●"/>
            </a:pPr>
            <a:r>
              <a:rPr lang="en-GB" sz="2000"/>
              <a:t>Look professional</a:t>
            </a:r>
            <a:endParaRPr sz="2000"/>
          </a:p>
          <a:p>
            <a:pPr indent="-355600" lvl="0" marL="457200" rtl="0" algn="l">
              <a:spcBef>
                <a:spcPts val="0"/>
              </a:spcBef>
              <a:spcAft>
                <a:spcPts val="0"/>
              </a:spcAft>
              <a:buSzPts val="2000"/>
              <a:buChar char="●"/>
            </a:pPr>
            <a:r>
              <a:rPr lang="en-GB" sz="2000"/>
              <a:t>Accurate spelling and grammar</a:t>
            </a:r>
            <a:endParaRPr sz="2000"/>
          </a:p>
          <a:p>
            <a:pPr indent="-355600" lvl="0" marL="457200" rtl="0" algn="l">
              <a:spcBef>
                <a:spcPts val="0"/>
              </a:spcBef>
              <a:spcAft>
                <a:spcPts val="0"/>
              </a:spcAft>
              <a:buSzPts val="2000"/>
              <a:buChar char="●"/>
            </a:pPr>
            <a:r>
              <a:rPr lang="en-GB" sz="2000"/>
              <a:t>Pass SPAM filters</a:t>
            </a:r>
            <a:endParaRPr sz="2000"/>
          </a:p>
          <a:p>
            <a:pPr indent="-355600" lvl="0" marL="457200" rtl="0" algn="l">
              <a:spcBef>
                <a:spcPts val="0"/>
              </a:spcBef>
              <a:spcAft>
                <a:spcPts val="0"/>
              </a:spcAft>
              <a:buSzPts val="2000"/>
              <a:buChar char="●"/>
            </a:pPr>
            <a:r>
              <a:rPr lang="en-GB" sz="2000"/>
              <a:t>Get something out of it (in this case, credit card info)</a:t>
            </a:r>
            <a:endParaRPr sz="2000"/>
          </a:p>
          <a:p>
            <a:pPr indent="-355600" lvl="0" marL="457200" rtl="0" algn="l">
              <a:spcBef>
                <a:spcPts val="0"/>
              </a:spcBef>
              <a:spcAft>
                <a:spcPts val="0"/>
              </a:spcAft>
              <a:buSzPts val="2000"/>
              <a:buChar char="●"/>
            </a:pPr>
            <a:r>
              <a:rPr lang="en-GB" sz="2000"/>
              <a:t>Email headers</a:t>
            </a:r>
            <a:endParaRPr sz="2000"/>
          </a:p>
          <a:p>
            <a:pPr indent="0" lvl="0" marL="0" rtl="0" algn="l">
              <a:spcBef>
                <a:spcPts val="1600"/>
              </a:spcBef>
              <a:spcAft>
                <a:spcPts val="1600"/>
              </a:spcAft>
              <a:buNone/>
            </a:pPr>
            <a:r>
              <a:rPr lang="en-GB" sz="2000"/>
              <a:t>Find a SPAM score for our email - https://www.mail-tester.com/</a:t>
            </a:r>
            <a:endParaRPr sz="2000"/>
          </a:p>
        </p:txBody>
      </p:sp>
      <p:sp>
        <p:nvSpPr>
          <p:cNvPr id="123" name="Google Shape;123;p22"/>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Creating a phishing campaign</a:t>
            </a:r>
            <a:endParaRPr/>
          </a:p>
        </p:txBody>
      </p:sp>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7" name="Shape 127"/>
        <p:cNvGrpSpPr/>
        <p:nvPr/>
      </p:nvGrpSpPr>
      <p:grpSpPr>
        <a:xfrm>
          <a:off x="0" y="0"/>
          <a:ext cx="0" cy="0"/>
          <a:chOff x="0" y="0"/>
          <a:chExt cx="0" cy="0"/>
        </a:xfrm>
      </p:grpSpPr>
      <p:sp>
        <p:nvSpPr>
          <p:cNvPr id="128" name="Google Shape;128;p2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SzPts val="2000"/>
              <a:buChar char="●"/>
            </a:pPr>
            <a:r>
              <a:rPr lang="en-GB" sz="2000"/>
              <a:t>Anti-spam filters</a:t>
            </a:r>
            <a:endParaRPr sz="2000"/>
          </a:p>
          <a:p>
            <a:pPr indent="-355600" lvl="0" marL="457200" rtl="0" algn="l">
              <a:spcBef>
                <a:spcPts val="0"/>
              </a:spcBef>
              <a:spcAft>
                <a:spcPts val="0"/>
              </a:spcAft>
              <a:buSzPts val="2000"/>
              <a:buChar char="●"/>
            </a:pPr>
            <a:r>
              <a:rPr lang="en-GB" sz="2000"/>
              <a:t>Training of staff/yourself</a:t>
            </a:r>
            <a:endParaRPr sz="2000"/>
          </a:p>
          <a:p>
            <a:pPr indent="-355600" lvl="0" marL="457200" rtl="0" algn="l">
              <a:spcBef>
                <a:spcPts val="0"/>
              </a:spcBef>
              <a:spcAft>
                <a:spcPts val="0"/>
              </a:spcAft>
              <a:buSzPts val="2000"/>
              <a:buChar char="●"/>
            </a:pPr>
            <a:r>
              <a:rPr lang="en-GB" sz="2000"/>
              <a:t>Protect </a:t>
            </a:r>
            <a:r>
              <a:rPr lang="en-GB" sz="2000"/>
              <a:t>yourself</a:t>
            </a:r>
            <a:r>
              <a:rPr lang="en-GB" sz="2000"/>
              <a:t> from </a:t>
            </a:r>
            <a:r>
              <a:rPr lang="en-GB" sz="2000"/>
              <a:t>malicious</a:t>
            </a:r>
            <a:r>
              <a:rPr lang="en-GB" sz="2000"/>
              <a:t> links if you do click them using a proxy</a:t>
            </a:r>
            <a:endParaRPr sz="2000"/>
          </a:p>
          <a:p>
            <a:pPr indent="0" lvl="0" marL="0" rtl="0" algn="l">
              <a:spcBef>
                <a:spcPts val="1600"/>
              </a:spcBef>
              <a:spcAft>
                <a:spcPts val="1600"/>
              </a:spcAft>
              <a:buNone/>
            </a:pPr>
            <a:r>
              <a:rPr lang="en-GB" sz="2000"/>
              <a:t>The best form of protection is being aware and being careful!</a:t>
            </a:r>
            <a:endParaRPr sz="2000"/>
          </a:p>
        </p:txBody>
      </p:sp>
      <p:sp>
        <p:nvSpPr>
          <p:cNvPr id="129" name="Google Shape;129;p23"/>
          <p:cNvSpPr txBox="1"/>
          <p:nvPr>
            <p:ph type="title"/>
          </p:nvPr>
        </p:nvSpPr>
        <p:spPr>
          <a:xfrm>
            <a:off x="311700" y="95700"/>
            <a:ext cx="85206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Protecting against</a:t>
            </a:r>
            <a:r>
              <a:rPr lang="en-GB"/>
              <a:t> a phishing campaign</a:t>
            </a:r>
            <a:endParaRPr/>
          </a:p>
        </p:txBody>
      </p:sp>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4"/>
          <p:cNvSpPr txBox="1"/>
          <p:nvPr>
            <p:ph idx="1" type="body"/>
          </p:nvPr>
        </p:nvSpPr>
        <p:spPr>
          <a:xfrm>
            <a:off x="311700" y="9735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2000"/>
              <a:t>A program that is used to detect unsolicited and unwanted email and prevent those messages from getting to a user's inbox</a:t>
            </a:r>
            <a:endParaRPr sz="2000"/>
          </a:p>
          <a:p>
            <a:pPr indent="0" lvl="0" marL="0" rtl="0" algn="ctr">
              <a:spcBef>
                <a:spcPts val="1600"/>
              </a:spcBef>
              <a:spcAft>
                <a:spcPts val="0"/>
              </a:spcAft>
              <a:buNone/>
            </a:pPr>
            <a:r>
              <a:rPr b="1" lang="en-GB" sz="2000"/>
              <a:t>SpamAssassin</a:t>
            </a:r>
            <a:endParaRPr b="1" sz="2000"/>
          </a:p>
          <a:p>
            <a:pPr indent="0" lvl="0" marL="0" rtl="0" algn="ctr">
              <a:spcBef>
                <a:spcPts val="1600"/>
              </a:spcBef>
              <a:spcAft>
                <a:spcPts val="1600"/>
              </a:spcAft>
              <a:buNone/>
            </a:pPr>
            <a:r>
              <a:rPr i="1" lang="en-GB" sz="2000"/>
              <a:t>Apache SpamAssassin is the #1 Open Source anti-spam platform giving system administrators a filter to classify email and block "spam" (unsolicited bulk email).  It uses a robust scoring framework and plug-ins t integrate a wide range of advanced heuristic and statistical analysis tests on email headers and body text including text analysis, Bayesian  filtering, DNS blocklists, and collaborative filtering databases.</a:t>
            </a:r>
            <a:endParaRPr i="1" sz="2000"/>
          </a:p>
        </p:txBody>
      </p:sp>
      <p:sp>
        <p:nvSpPr>
          <p:cNvPr id="135" name="Google Shape;135;p24"/>
          <p:cNvSpPr txBox="1"/>
          <p:nvPr>
            <p:ph type="title"/>
          </p:nvPr>
        </p:nvSpPr>
        <p:spPr>
          <a:xfrm>
            <a:off x="311700" y="95700"/>
            <a:ext cx="85206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Anti-spam filters</a:t>
            </a:r>
            <a:endParaRPr/>
          </a:p>
        </p:txBody>
      </p:sp>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9" name="Shape 139"/>
        <p:cNvGrpSpPr/>
        <p:nvPr/>
      </p:nvGrpSpPr>
      <p:grpSpPr>
        <a:xfrm>
          <a:off x="0" y="0"/>
          <a:ext cx="0" cy="0"/>
          <a:chOff x="0" y="0"/>
          <a:chExt cx="0" cy="0"/>
        </a:xfrm>
      </p:grpSpPr>
      <p:sp>
        <p:nvSpPr>
          <p:cNvPr id="140" name="Google Shape;140;p25"/>
          <p:cNvSpPr txBox="1"/>
          <p:nvPr>
            <p:ph idx="1" type="body"/>
          </p:nvPr>
        </p:nvSpPr>
        <p:spPr>
          <a:xfrm>
            <a:off x="311700" y="9735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b="1" lang="en-GB" sz="2000"/>
              <a:t>Using with Procmail</a:t>
            </a:r>
            <a:endParaRPr b="1" sz="2000"/>
          </a:p>
          <a:p>
            <a:pPr indent="0" lvl="0" marL="0" rtl="0" algn="ctr">
              <a:spcBef>
                <a:spcPts val="1600"/>
              </a:spcBef>
              <a:spcAft>
                <a:spcPts val="0"/>
              </a:spcAft>
              <a:buNone/>
            </a:pPr>
            <a:r>
              <a:rPr i="1" lang="en-GB" sz="2000"/>
              <a:t>Procmail - A mail delivery agent that processes all messages before they reach your mailbox</a:t>
            </a:r>
            <a:endParaRPr i="1" sz="2000"/>
          </a:p>
          <a:p>
            <a:pPr indent="0" lvl="0" marL="0" rtl="0" algn="ctr">
              <a:spcBef>
                <a:spcPts val="1600"/>
              </a:spcBef>
              <a:spcAft>
                <a:spcPts val="0"/>
              </a:spcAft>
              <a:buNone/>
            </a:pPr>
            <a:r>
              <a:rPr lang="en-GB" sz="2000"/>
              <a:t>Put some the following into the .procmailrc file...</a:t>
            </a:r>
            <a:endParaRPr sz="2000"/>
          </a:p>
          <a:p>
            <a:pPr indent="0" lvl="0" marL="0" rtl="0" algn="ctr">
              <a:spcBef>
                <a:spcPts val="1600"/>
              </a:spcBef>
              <a:spcAft>
                <a:spcPts val="0"/>
              </a:spcAft>
              <a:buNone/>
            </a:pPr>
            <a:r>
              <a:t/>
            </a:r>
            <a:endParaRPr i="1" sz="2000"/>
          </a:p>
          <a:p>
            <a:pPr indent="0" lvl="0" marL="0" rtl="0" algn="ctr">
              <a:spcBef>
                <a:spcPts val="1600"/>
              </a:spcBef>
              <a:spcAft>
                <a:spcPts val="1600"/>
              </a:spcAft>
              <a:buNone/>
            </a:pPr>
            <a:r>
              <a:rPr lang="en-GB"/>
              <a:t>(Instructions for other setups are available here https://cwiki.apache.org/confluence/display/SPAMASSASSIN/StartUsing)</a:t>
            </a:r>
            <a:endParaRPr/>
          </a:p>
        </p:txBody>
      </p:sp>
      <p:sp>
        <p:nvSpPr>
          <p:cNvPr id="141" name="Google Shape;141;p25"/>
          <p:cNvSpPr txBox="1"/>
          <p:nvPr>
            <p:ph type="title"/>
          </p:nvPr>
        </p:nvSpPr>
        <p:spPr>
          <a:xfrm>
            <a:off x="311700" y="95700"/>
            <a:ext cx="85206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SpamAssassin - I run a mail server</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5" name="Shape 145"/>
        <p:cNvGrpSpPr/>
        <p:nvPr/>
      </p:nvGrpSpPr>
      <p:grpSpPr>
        <a:xfrm>
          <a:off x="0" y="0"/>
          <a:ext cx="0" cy="0"/>
          <a:chOff x="0" y="0"/>
          <a:chExt cx="0" cy="0"/>
        </a:xfrm>
      </p:grpSpPr>
      <p:sp>
        <p:nvSpPr>
          <p:cNvPr id="146" name="Google Shape;146;p26"/>
          <p:cNvSpPr txBox="1"/>
          <p:nvPr>
            <p:ph idx="1" type="body"/>
          </p:nvPr>
        </p:nvSpPr>
        <p:spPr>
          <a:xfrm>
            <a:off x="311700" y="973575"/>
            <a:ext cx="42603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Clr>
                <a:schemeClr val="dk1"/>
              </a:buClr>
              <a:buSzPts val="1100"/>
              <a:buFont typeface="Arial"/>
              <a:buNone/>
            </a:pPr>
            <a:r>
              <a:rPr lang="en-GB" sz="2000"/>
              <a:t>:0fw: spamassassin.lock</a:t>
            </a:r>
            <a:endParaRPr sz="2000"/>
          </a:p>
          <a:p>
            <a:pPr indent="0" lvl="0" marL="0" rtl="0" algn="l">
              <a:lnSpc>
                <a:spcPct val="100000"/>
              </a:lnSpc>
              <a:spcBef>
                <a:spcPts val="1600"/>
              </a:spcBef>
              <a:spcAft>
                <a:spcPts val="0"/>
              </a:spcAft>
              <a:buClr>
                <a:schemeClr val="dk1"/>
              </a:buClr>
              <a:buSzPts val="1100"/>
              <a:buFont typeface="Arial"/>
              <a:buNone/>
            </a:pPr>
            <a:r>
              <a:rPr lang="en-GB" sz="2000"/>
              <a:t>* &lt; 512000</a:t>
            </a:r>
            <a:endParaRPr sz="2000"/>
          </a:p>
          <a:p>
            <a:pPr indent="0" lvl="0" marL="0" rtl="0" algn="l">
              <a:lnSpc>
                <a:spcPct val="100000"/>
              </a:lnSpc>
              <a:spcBef>
                <a:spcPts val="1600"/>
              </a:spcBef>
              <a:spcAft>
                <a:spcPts val="0"/>
              </a:spcAft>
              <a:buNone/>
            </a:pPr>
            <a:r>
              <a:rPr lang="en-GB" sz="2000"/>
              <a:t>| spamassassin</a:t>
            </a:r>
            <a:endParaRPr sz="2000"/>
          </a:p>
          <a:p>
            <a:pPr indent="0" lvl="0" marL="0" rtl="0" algn="l">
              <a:lnSpc>
                <a:spcPct val="100000"/>
              </a:lnSpc>
              <a:spcBef>
                <a:spcPts val="1600"/>
              </a:spcBef>
              <a:spcAft>
                <a:spcPts val="0"/>
              </a:spcAft>
              <a:buNone/>
            </a:pPr>
            <a:r>
              <a:t/>
            </a:r>
            <a:endParaRPr sz="2000"/>
          </a:p>
          <a:p>
            <a:pPr indent="0" lvl="0" marL="0" rtl="0" algn="l">
              <a:lnSpc>
                <a:spcPct val="100000"/>
              </a:lnSpc>
              <a:spcBef>
                <a:spcPts val="1600"/>
              </a:spcBef>
              <a:spcAft>
                <a:spcPts val="0"/>
              </a:spcAft>
              <a:buNone/>
            </a:pPr>
            <a:r>
              <a:rPr lang="en-GB" sz="2000"/>
              <a:t>:0:</a:t>
            </a:r>
            <a:endParaRPr sz="2000"/>
          </a:p>
          <a:p>
            <a:pPr indent="0" lvl="0" marL="0" rtl="0" algn="l">
              <a:lnSpc>
                <a:spcPct val="100000"/>
              </a:lnSpc>
              <a:spcBef>
                <a:spcPts val="1600"/>
              </a:spcBef>
              <a:spcAft>
                <a:spcPts val="0"/>
              </a:spcAft>
              <a:buNone/>
            </a:pPr>
            <a:r>
              <a:rPr lang="en-GB" sz="2000"/>
              <a:t>* ^X-Spam-Level: \*\*\*\*\*\*\*\*\*\*\*\*\*\*\*</a:t>
            </a:r>
            <a:endParaRPr sz="2000"/>
          </a:p>
          <a:p>
            <a:pPr indent="0" lvl="0" marL="0" rtl="0" algn="l">
              <a:lnSpc>
                <a:spcPct val="100000"/>
              </a:lnSpc>
              <a:spcBef>
                <a:spcPts val="1600"/>
              </a:spcBef>
              <a:spcAft>
                <a:spcPts val="0"/>
              </a:spcAft>
              <a:buClr>
                <a:schemeClr val="dk1"/>
              </a:buClr>
              <a:buSzPts val="1100"/>
              <a:buFont typeface="Arial"/>
              <a:buNone/>
            </a:pPr>
            <a:r>
              <a:rPr lang="en-GB" sz="2000"/>
              <a:t>almost-certainly-spam</a:t>
            </a:r>
            <a:endParaRPr sz="2000"/>
          </a:p>
          <a:p>
            <a:pPr indent="0" lvl="0" marL="0" rtl="0" algn="ctr">
              <a:spcBef>
                <a:spcPts val="1600"/>
              </a:spcBef>
              <a:spcAft>
                <a:spcPts val="1600"/>
              </a:spcAft>
              <a:buNone/>
            </a:pPr>
            <a:r>
              <a:t/>
            </a:r>
            <a:endParaRPr b="1" sz="2000"/>
          </a:p>
        </p:txBody>
      </p:sp>
      <p:sp>
        <p:nvSpPr>
          <p:cNvPr id="147" name="Google Shape;147;p26"/>
          <p:cNvSpPr txBox="1"/>
          <p:nvPr>
            <p:ph type="title"/>
          </p:nvPr>
        </p:nvSpPr>
        <p:spPr>
          <a:xfrm>
            <a:off x="311700" y="95700"/>
            <a:ext cx="85206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SpamAssassin - I run a mail server</a:t>
            </a:r>
            <a:endParaRPr/>
          </a:p>
        </p:txBody>
      </p:sp>
      <p:sp>
        <p:nvSpPr>
          <p:cNvPr id="148" name="Google Shape;148;p26"/>
          <p:cNvSpPr txBox="1"/>
          <p:nvPr>
            <p:ph idx="1" type="body"/>
          </p:nvPr>
        </p:nvSpPr>
        <p:spPr>
          <a:xfrm>
            <a:off x="4572000" y="973575"/>
            <a:ext cx="42603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GB" sz="2000"/>
              <a:t># The lock file ensures that only 1 spamassassin invocation happens at 1 time, to keep the load down</a:t>
            </a:r>
            <a:endParaRPr sz="2000"/>
          </a:p>
          <a:p>
            <a:pPr indent="0" lvl="0" marL="0" rtl="0" algn="ctr">
              <a:spcBef>
                <a:spcPts val="1600"/>
              </a:spcBef>
              <a:spcAft>
                <a:spcPts val="0"/>
              </a:spcAft>
              <a:buNone/>
            </a:pPr>
            <a:r>
              <a:t/>
            </a:r>
            <a:endParaRPr b="1" sz="3600"/>
          </a:p>
          <a:p>
            <a:pPr indent="0" lvl="0" marL="0" rtl="0" algn="l">
              <a:spcBef>
                <a:spcPts val="1600"/>
              </a:spcBef>
              <a:spcAft>
                <a:spcPts val="0"/>
              </a:spcAft>
              <a:buNone/>
            </a:pPr>
            <a:r>
              <a:rPr lang="en-GB" sz="2000"/>
              <a:t># Score of 15+ is almost certainly spam. Move to different mailbox</a:t>
            </a:r>
            <a:endParaRPr sz="2000"/>
          </a:p>
          <a:p>
            <a:pPr indent="0" lvl="0" marL="0" rtl="0" algn="l">
              <a:spcBef>
                <a:spcPts val="1600"/>
              </a:spcBef>
              <a:spcAft>
                <a:spcPts val="1600"/>
              </a:spcAft>
              <a:buNone/>
            </a:pPr>
            <a:r>
              <a:t/>
            </a:r>
            <a:endParaRPr b="1" sz="2000"/>
          </a:p>
        </p:txBody>
      </p:sp>
      <p:cxnSp>
        <p:nvCxnSpPr>
          <p:cNvPr id="149" name="Google Shape;149;p26"/>
          <p:cNvCxnSpPr>
            <a:stCxn id="146" idx="1"/>
            <a:endCxn id="148" idx="3"/>
          </p:cNvCxnSpPr>
          <p:nvPr/>
        </p:nvCxnSpPr>
        <p:spPr>
          <a:xfrm>
            <a:off x="311700" y="2681775"/>
            <a:ext cx="8520600" cy="0"/>
          </a:xfrm>
          <a:prstGeom prst="straightConnector1">
            <a:avLst/>
          </a:prstGeom>
          <a:noFill/>
          <a:ln cap="flat" cmpd="sng" w="28575">
            <a:solidFill>
              <a:srgbClr val="FFFFFF"/>
            </a:solidFill>
            <a:prstDash val="solid"/>
            <a:round/>
            <a:headEnd len="med" w="med" type="none"/>
            <a:tailEnd len="med" w="med" type="none"/>
          </a:ln>
        </p:spPr>
      </p:cxn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3" name="Shape 153"/>
        <p:cNvGrpSpPr/>
        <p:nvPr/>
      </p:nvGrpSpPr>
      <p:grpSpPr>
        <a:xfrm>
          <a:off x="0" y="0"/>
          <a:ext cx="0" cy="0"/>
          <a:chOff x="0" y="0"/>
          <a:chExt cx="0" cy="0"/>
        </a:xfrm>
      </p:grpSpPr>
      <p:sp>
        <p:nvSpPr>
          <p:cNvPr id="154" name="Google Shape;154;p27"/>
          <p:cNvSpPr txBox="1"/>
          <p:nvPr>
            <p:ph idx="1" type="body"/>
          </p:nvPr>
        </p:nvSpPr>
        <p:spPr>
          <a:xfrm>
            <a:off x="311700" y="973575"/>
            <a:ext cx="42603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GB" sz="2000"/>
              <a:t>:0:</a:t>
            </a:r>
            <a:endParaRPr sz="2000"/>
          </a:p>
          <a:p>
            <a:pPr indent="0" lvl="0" marL="0" rtl="0" algn="l">
              <a:lnSpc>
                <a:spcPct val="100000"/>
              </a:lnSpc>
              <a:spcBef>
                <a:spcPts val="1600"/>
              </a:spcBef>
              <a:spcAft>
                <a:spcPts val="0"/>
              </a:spcAft>
              <a:buNone/>
            </a:pPr>
            <a:r>
              <a:rPr lang="en-GB" sz="2000"/>
              <a:t>* ^X-Spam-Status: Yes</a:t>
            </a:r>
            <a:endParaRPr sz="2000"/>
          </a:p>
          <a:p>
            <a:pPr indent="0" lvl="0" marL="0" rtl="0" algn="l">
              <a:lnSpc>
                <a:spcPct val="100000"/>
              </a:lnSpc>
              <a:spcBef>
                <a:spcPts val="1600"/>
              </a:spcBef>
              <a:spcAft>
                <a:spcPts val="0"/>
              </a:spcAft>
              <a:buNone/>
            </a:pPr>
            <a:r>
              <a:rPr lang="en-GB" sz="2000"/>
              <a:t>probably-spam</a:t>
            </a:r>
            <a:endParaRPr sz="2000"/>
          </a:p>
          <a:p>
            <a:pPr indent="0" lvl="0" marL="0" rtl="0" algn="l">
              <a:lnSpc>
                <a:spcPct val="100000"/>
              </a:lnSpc>
              <a:spcBef>
                <a:spcPts val="1600"/>
              </a:spcBef>
              <a:spcAft>
                <a:spcPts val="0"/>
              </a:spcAft>
              <a:buNone/>
            </a:pPr>
            <a:r>
              <a:t/>
            </a:r>
            <a:endParaRPr sz="2000"/>
          </a:p>
          <a:p>
            <a:pPr indent="0" lvl="0" marL="0" rtl="0" algn="ctr">
              <a:spcBef>
                <a:spcPts val="1600"/>
              </a:spcBef>
              <a:spcAft>
                <a:spcPts val="1600"/>
              </a:spcAft>
              <a:buNone/>
            </a:pPr>
            <a:r>
              <a:t/>
            </a:r>
            <a:endParaRPr b="1" sz="2000"/>
          </a:p>
        </p:txBody>
      </p:sp>
      <p:sp>
        <p:nvSpPr>
          <p:cNvPr id="155" name="Google Shape;155;p27"/>
          <p:cNvSpPr txBox="1"/>
          <p:nvPr>
            <p:ph type="title"/>
          </p:nvPr>
        </p:nvSpPr>
        <p:spPr>
          <a:xfrm>
            <a:off x="311700" y="95700"/>
            <a:ext cx="85206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SpamAssassin - I run a mail server</a:t>
            </a:r>
            <a:endParaRPr/>
          </a:p>
        </p:txBody>
      </p:sp>
      <p:sp>
        <p:nvSpPr>
          <p:cNvPr id="156" name="Google Shape;156;p27"/>
          <p:cNvSpPr txBox="1"/>
          <p:nvPr>
            <p:ph idx="1" type="body"/>
          </p:nvPr>
        </p:nvSpPr>
        <p:spPr>
          <a:xfrm>
            <a:off x="4572000" y="973575"/>
            <a:ext cx="4260300" cy="3416400"/>
          </a:xfrm>
          <a:prstGeom prst="rect">
            <a:avLst/>
          </a:prstGeom>
        </p:spPr>
        <p:txBody>
          <a:bodyPr anchorCtr="0" anchor="t" bIns="91425" lIns="91425" spcFirstLastPara="1" rIns="91425" wrap="square" tIns="91425">
            <a:noAutofit/>
          </a:bodyPr>
          <a:lstStyle/>
          <a:p>
            <a:pPr indent="0" lvl="0" marL="0" rtl="0" algn="l">
              <a:lnSpc>
                <a:spcPct val="100000"/>
              </a:lnSpc>
              <a:spcBef>
                <a:spcPts val="0"/>
              </a:spcBef>
              <a:spcAft>
                <a:spcPts val="0"/>
              </a:spcAft>
              <a:buNone/>
            </a:pPr>
            <a:r>
              <a:rPr lang="en-GB" sz="2000"/>
              <a:t># Mail that is tagged as spam based on set threshold is moved to a different mailbox</a:t>
            </a:r>
            <a:endParaRPr sz="2000"/>
          </a:p>
          <a:p>
            <a:pPr indent="0" lvl="0" marL="0" rtl="0" algn="l">
              <a:spcBef>
                <a:spcPts val="1600"/>
              </a:spcBef>
              <a:spcAft>
                <a:spcPts val="1600"/>
              </a:spcAft>
              <a:buNone/>
            </a:pPr>
            <a:r>
              <a:t/>
            </a:r>
            <a:endParaRPr b="1" sz="2000"/>
          </a:p>
        </p:txBody>
      </p:sp>
      <p:cxnSp>
        <p:nvCxnSpPr>
          <p:cNvPr id="157" name="Google Shape;157;p27"/>
          <p:cNvCxnSpPr>
            <a:stCxn id="154" idx="1"/>
            <a:endCxn id="156" idx="3"/>
          </p:cNvCxnSpPr>
          <p:nvPr/>
        </p:nvCxnSpPr>
        <p:spPr>
          <a:xfrm>
            <a:off x="311700" y="2681775"/>
            <a:ext cx="8520600" cy="0"/>
          </a:xfrm>
          <a:prstGeom prst="straightConnector1">
            <a:avLst/>
          </a:prstGeom>
          <a:noFill/>
          <a:ln cap="flat" cmpd="sng" w="28575">
            <a:solidFill>
              <a:srgbClr val="FFFFFF"/>
            </a:solidFill>
            <a:prstDash val="solid"/>
            <a:round/>
            <a:headEnd len="med" w="med" type="none"/>
            <a:tailEnd len="med" w="med" type="none"/>
          </a:ln>
        </p:spPr>
      </p:cxnSp>
      <p:sp>
        <p:nvSpPr>
          <p:cNvPr id="158" name="Google Shape;158;p27"/>
          <p:cNvSpPr txBox="1"/>
          <p:nvPr/>
        </p:nvSpPr>
        <p:spPr>
          <a:xfrm>
            <a:off x="311700" y="3399175"/>
            <a:ext cx="8520600" cy="800400"/>
          </a:xfrm>
          <a:prstGeom prst="rect">
            <a:avLst/>
          </a:prstGeom>
          <a:noFill/>
          <a:ln>
            <a:noFill/>
          </a:ln>
        </p:spPr>
        <p:txBody>
          <a:bodyPr anchorCtr="0" anchor="t" bIns="91425" lIns="91425" spcFirstLastPara="1" rIns="91425" wrap="square" tIns="91425">
            <a:spAutoFit/>
          </a:bodyPr>
          <a:lstStyle/>
          <a:p>
            <a:pPr indent="0" lvl="0" marL="0" rtl="0" algn="l">
              <a:spcBef>
                <a:spcPts val="0"/>
              </a:spcBef>
              <a:spcAft>
                <a:spcPts val="0"/>
              </a:spcAft>
              <a:buNone/>
            </a:pPr>
            <a:r>
              <a:rPr lang="en-GB" sz="2000">
                <a:solidFill>
                  <a:srgbClr val="FFFFFF"/>
                </a:solidFill>
                <a:latin typeface="Roboto"/>
                <a:ea typeface="Roboto"/>
                <a:cs typeface="Roboto"/>
                <a:sym typeface="Roboto"/>
              </a:rPr>
              <a:t>These are only some basics and there are so many more setup options available!</a:t>
            </a:r>
            <a:endParaRPr sz="2000">
              <a:solidFill>
                <a:srgbClr val="FFFFFF"/>
              </a:solidFill>
              <a:latin typeface="Roboto"/>
              <a:ea typeface="Roboto"/>
              <a:cs typeface="Roboto"/>
              <a:sym typeface="Roboto"/>
            </a:endParaRPr>
          </a:p>
        </p:txBody>
      </p:sp>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2" name="Shape 162"/>
        <p:cNvGrpSpPr/>
        <p:nvPr/>
      </p:nvGrpSpPr>
      <p:grpSpPr>
        <a:xfrm>
          <a:off x="0" y="0"/>
          <a:ext cx="0" cy="0"/>
          <a:chOff x="0" y="0"/>
          <a:chExt cx="0" cy="0"/>
        </a:xfrm>
      </p:grpSpPr>
      <p:sp>
        <p:nvSpPr>
          <p:cNvPr id="163" name="Google Shape;163;p2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sz="2000" u="sng">
                <a:solidFill>
                  <a:schemeClr val="hlink"/>
                </a:solidFill>
                <a:hlinkClick r:id="rId3"/>
              </a:rPr>
              <a:t>https://github.com/trustedsec/social-engineer-toolkit</a:t>
            </a:r>
            <a:endParaRPr sz="2000"/>
          </a:p>
          <a:p>
            <a:pPr indent="0" lvl="0" marL="0" rtl="0" algn="ctr">
              <a:spcBef>
                <a:spcPts val="1600"/>
              </a:spcBef>
              <a:spcAft>
                <a:spcPts val="0"/>
              </a:spcAft>
              <a:buNone/>
            </a:pPr>
            <a:r>
              <a:rPr i="1" lang="en-GB" sz="2000"/>
              <a:t>The Social-Engineer Toolkit is an open-source penetration testing framework designed for social engineering. SET has a number of custom attack vectors that allow you to make a believable attack quickly.</a:t>
            </a:r>
            <a:endParaRPr i="1" sz="2000"/>
          </a:p>
          <a:p>
            <a:pPr indent="0" lvl="0" marL="0" rtl="0" algn="ctr">
              <a:spcBef>
                <a:spcPts val="1600"/>
              </a:spcBef>
              <a:spcAft>
                <a:spcPts val="0"/>
              </a:spcAft>
              <a:buNone/>
            </a:pPr>
            <a:r>
              <a:rPr lang="en-GB" sz="2000"/>
              <a:t>Many of the techniques learnt today can also be applied to other packages such as the SEToolKit</a:t>
            </a:r>
            <a:endParaRPr sz="2000"/>
          </a:p>
          <a:p>
            <a:pPr indent="0" lvl="0" marL="0" rtl="0" algn="ctr">
              <a:spcBef>
                <a:spcPts val="1600"/>
              </a:spcBef>
              <a:spcAft>
                <a:spcPts val="1600"/>
              </a:spcAft>
              <a:buNone/>
            </a:pPr>
            <a:r>
              <a:t/>
            </a:r>
            <a:endParaRPr i="1" sz="2000"/>
          </a:p>
        </p:txBody>
      </p:sp>
      <p:sp>
        <p:nvSpPr>
          <p:cNvPr id="164" name="Google Shape;164;p2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Social Engineering Tools</a:t>
            </a:r>
            <a:endParaRPr/>
          </a:p>
        </p:txBody>
      </p:sp>
    </p:spTree>
  </p:cSld>
  <p:clrMapOvr>
    <a:masterClrMapping/>
  </p:clrMapOvr>
</p:sld>
</file>

<file path=ppt/slides/slide1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8" name="Shape 168"/>
        <p:cNvGrpSpPr/>
        <p:nvPr/>
      </p:nvGrpSpPr>
      <p:grpSpPr>
        <a:xfrm>
          <a:off x="0" y="0"/>
          <a:ext cx="0" cy="0"/>
          <a:chOff x="0" y="0"/>
          <a:chExt cx="0" cy="0"/>
        </a:xfrm>
      </p:grpSpPr>
      <p:sp>
        <p:nvSpPr>
          <p:cNvPr id="169" name="Google Shape;169;p29"/>
          <p:cNvSpPr txBox="1"/>
          <p:nvPr>
            <p:ph type="title"/>
          </p:nvPr>
        </p:nvSpPr>
        <p:spPr>
          <a:xfrm>
            <a:off x="265500" y="238625"/>
            <a:ext cx="4115700" cy="2476800"/>
          </a:xfrm>
          <a:prstGeom prst="rect">
            <a:avLst/>
          </a:prstGeom>
        </p:spPr>
        <p:txBody>
          <a:bodyPr anchorCtr="0" anchor="b" bIns="91425" lIns="91425" spcFirstLastPara="1" rIns="91425" wrap="square" tIns="91425">
            <a:noAutofit/>
          </a:bodyPr>
          <a:lstStyle/>
          <a:p>
            <a:pPr indent="0" lvl="0" marL="0" rtl="0" algn="ctr">
              <a:spcBef>
                <a:spcPts val="0"/>
              </a:spcBef>
              <a:spcAft>
                <a:spcPts val="0"/>
              </a:spcAft>
              <a:buNone/>
            </a:pPr>
            <a:r>
              <a:rPr lang="en-GB"/>
              <a:t>Upcoming Sessions</a:t>
            </a:r>
            <a:endParaRPr/>
          </a:p>
        </p:txBody>
      </p:sp>
      <p:sp>
        <p:nvSpPr>
          <p:cNvPr id="170" name="Google Shape;170;p29"/>
          <p:cNvSpPr txBox="1"/>
          <p:nvPr>
            <p:ph idx="1" type="subTitle"/>
          </p:nvPr>
        </p:nvSpPr>
        <p:spPr>
          <a:xfrm>
            <a:off x="265500" y="2803075"/>
            <a:ext cx="4045200" cy="12351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What’s up next?</a:t>
            </a:r>
            <a:endParaRPr/>
          </a:p>
          <a:p>
            <a:pPr indent="0" lvl="0" marL="0" rtl="0" algn="ctr">
              <a:spcBef>
                <a:spcPts val="0"/>
              </a:spcBef>
              <a:spcAft>
                <a:spcPts val="0"/>
              </a:spcAft>
              <a:buNone/>
            </a:pPr>
            <a:r>
              <a:rPr lang="en-GB" sz="1900">
                <a:solidFill>
                  <a:srgbClr val="EB3C68"/>
                </a:solidFill>
              </a:rPr>
              <a:t>www.shefesh.com/sessions</a:t>
            </a:r>
            <a:endParaRPr sz="1900">
              <a:solidFill>
                <a:srgbClr val="EB3C68"/>
              </a:solidFill>
            </a:endParaRPr>
          </a:p>
        </p:txBody>
      </p:sp>
      <p:sp>
        <p:nvSpPr>
          <p:cNvPr id="171" name="Google Shape;171;p29"/>
          <p:cNvSpPr txBox="1"/>
          <p:nvPr>
            <p:ph idx="2" type="body"/>
          </p:nvPr>
        </p:nvSpPr>
        <p:spPr>
          <a:xfrm>
            <a:off x="4939500" y="724075"/>
            <a:ext cx="3837000" cy="3695100"/>
          </a:xfrm>
          <a:prstGeom prst="rect">
            <a:avLst/>
          </a:prstGeom>
        </p:spPr>
        <p:txBody>
          <a:bodyPr anchorCtr="0" anchor="ctr" bIns="91425" lIns="91425" spcFirstLastPara="1" rIns="91425" wrap="square" tIns="91425">
            <a:noAutofit/>
          </a:bodyPr>
          <a:lstStyle/>
          <a:p>
            <a:pPr indent="0" lvl="0" marL="0" rtl="0" algn="l">
              <a:spcBef>
                <a:spcPts val="0"/>
              </a:spcBef>
              <a:spcAft>
                <a:spcPts val="0"/>
              </a:spcAft>
              <a:buNone/>
            </a:pPr>
            <a:r>
              <a:rPr lang="en-GB"/>
              <a:t>22d Feb  - Introduction to Assembly</a:t>
            </a:r>
            <a:endParaRPr/>
          </a:p>
          <a:p>
            <a:pPr indent="0" lvl="0" marL="0" rtl="0" algn="l">
              <a:spcBef>
                <a:spcPts val="1600"/>
              </a:spcBef>
              <a:spcAft>
                <a:spcPts val="0"/>
              </a:spcAft>
              <a:buNone/>
            </a:pPr>
            <a:r>
              <a:rPr lang="en-GB"/>
              <a:t>1st Mar - Game Breaking</a:t>
            </a:r>
            <a:endParaRPr/>
          </a:p>
          <a:p>
            <a:pPr indent="0" lvl="0" marL="0" rtl="0" algn="l">
              <a:spcBef>
                <a:spcPts val="1600"/>
              </a:spcBef>
              <a:spcAft>
                <a:spcPts val="0"/>
              </a:spcAft>
              <a:buNone/>
            </a:pPr>
            <a:r>
              <a:rPr lang="en-GB"/>
              <a:t>8th Mar - Making a CTF</a:t>
            </a:r>
            <a:endParaRPr/>
          </a:p>
          <a:p>
            <a:pPr indent="0" lvl="0" marL="0" rtl="0" algn="l">
              <a:spcBef>
                <a:spcPts val="1600"/>
              </a:spcBef>
              <a:spcAft>
                <a:spcPts val="0"/>
              </a:spcAft>
              <a:buNone/>
            </a:pPr>
            <a:r>
              <a:rPr lang="en-GB"/>
              <a:t>15th Mar - Web App Hacking</a:t>
            </a:r>
            <a:endParaRPr/>
          </a:p>
          <a:p>
            <a:pPr indent="0" lvl="0" marL="0" rtl="0" algn="l">
              <a:spcBef>
                <a:spcPts val="1600"/>
              </a:spcBef>
              <a:spcAft>
                <a:spcPts val="1600"/>
              </a:spcAft>
              <a:buClr>
                <a:schemeClr val="dk1"/>
              </a:buClr>
              <a:buSzPts val="1100"/>
              <a:buFont typeface="Arial"/>
              <a:buNone/>
            </a:pPr>
            <a:r>
              <a:rPr lang="en-GB"/>
              <a:t>22nd Mar - HTB Walkthrough</a:t>
            </a:r>
            <a:endParaRPr/>
          </a:p>
        </p:txBody>
      </p:sp>
    </p:spTree>
  </p:cSld>
  <p:clrMapOvr>
    <a:masterClrMapping/>
  </p:clrMapOvr>
</p:sld>
</file>

<file path=ppt/slides/slide1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5" name="Shape 175"/>
        <p:cNvGrpSpPr/>
        <p:nvPr/>
      </p:nvGrpSpPr>
      <p:grpSpPr>
        <a:xfrm>
          <a:off x="0" y="0"/>
          <a:ext cx="0" cy="0"/>
          <a:chOff x="0" y="0"/>
          <a:chExt cx="0" cy="0"/>
        </a:xfrm>
      </p:grpSpPr>
      <p:sp>
        <p:nvSpPr>
          <p:cNvPr id="176" name="Google Shape;176;p3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Any Questions?</a:t>
            </a:r>
            <a:endParaRPr/>
          </a:p>
        </p:txBody>
      </p:sp>
      <p:sp>
        <p:nvSpPr>
          <p:cNvPr id="177" name="Google Shape;177;p30"/>
          <p:cNvSpPr txBox="1"/>
          <p:nvPr/>
        </p:nvSpPr>
        <p:spPr>
          <a:xfrm>
            <a:off x="2740350" y="4208475"/>
            <a:ext cx="3663300" cy="576000"/>
          </a:xfrm>
          <a:prstGeom prst="rect">
            <a:avLst/>
          </a:prstGeom>
          <a:noFill/>
          <a:ln>
            <a:noFill/>
          </a:ln>
        </p:spPr>
        <p:txBody>
          <a:bodyPr anchorCtr="0" anchor="t" bIns="91425" lIns="91425" spcFirstLastPara="1" rIns="91425" wrap="square" tIns="91425">
            <a:noAutofit/>
          </a:bodyPr>
          <a:lstStyle/>
          <a:p>
            <a:pPr indent="0" lvl="0" marL="0" rtl="0" algn="ctr">
              <a:spcBef>
                <a:spcPts val="0"/>
              </a:spcBef>
              <a:spcAft>
                <a:spcPts val="0"/>
              </a:spcAft>
              <a:buNone/>
            </a:pPr>
            <a:r>
              <a:rPr lang="en-GB" sz="2300">
                <a:solidFill>
                  <a:srgbClr val="EB3C68"/>
                </a:solidFill>
                <a:latin typeface="Roboto"/>
                <a:ea typeface="Roboto"/>
                <a:cs typeface="Roboto"/>
                <a:sym typeface="Roboto"/>
              </a:rPr>
              <a:t>www.shefesh.com</a:t>
            </a:r>
            <a:endParaRPr sz="2300">
              <a:solidFill>
                <a:srgbClr val="EB3C68"/>
              </a:solidFill>
              <a:latin typeface="Roboto"/>
              <a:ea typeface="Roboto"/>
              <a:cs typeface="Roboto"/>
              <a:sym typeface="Roboto"/>
            </a:endParaRPr>
          </a:p>
          <a:p>
            <a:pPr indent="0" lvl="0" marL="0" rtl="0" algn="ctr">
              <a:spcBef>
                <a:spcPts val="0"/>
              </a:spcBef>
              <a:spcAft>
                <a:spcPts val="0"/>
              </a:spcAft>
              <a:buNone/>
            </a:pPr>
            <a:r>
              <a:rPr lang="en-GB" sz="1800">
                <a:solidFill>
                  <a:schemeClr val="lt1"/>
                </a:solidFill>
                <a:latin typeface="Roboto"/>
                <a:ea typeface="Roboto"/>
                <a:cs typeface="Roboto"/>
                <a:sym typeface="Roboto"/>
              </a:rPr>
              <a:t>Thanks for coming!</a:t>
            </a:r>
            <a:endParaRPr sz="1800">
              <a:solidFill>
                <a:schemeClr val="lt1"/>
              </a:solidFill>
              <a:latin typeface="Roboto"/>
              <a:ea typeface="Roboto"/>
              <a:cs typeface="Roboto"/>
              <a:sym typeface="Roboto"/>
            </a:endParaRPr>
          </a:p>
        </p:txBody>
      </p:sp>
      <p:pic>
        <p:nvPicPr>
          <p:cNvPr id="178" name="Google Shape;178;p30"/>
          <p:cNvPicPr preferRelativeResize="0"/>
          <p:nvPr/>
        </p:nvPicPr>
        <p:blipFill>
          <a:blip r:embed="rId3">
            <a:alphaModFix/>
          </a:blip>
          <a:stretch>
            <a:fillRect/>
          </a:stretch>
        </p:blipFill>
        <p:spPr>
          <a:xfrm>
            <a:off x="3225075" y="1285325"/>
            <a:ext cx="2693850" cy="2699606"/>
          </a:xfrm>
          <a:prstGeom prst="rect">
            <a:avLst/>
          </a:prstGeom>
          <a:noFill/>
          <a:ln>
            <a:noFill/>
          </a:ln>
        </p:spPr>
      </p:pic>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13"/>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The skills taught in these sessions allow identification and exploitation of security vulnerabilities in systems. We strive to give you a place to practice legally, and can point you to other places to practice. These skills should not be used on systems where you do not have explicit permission from the owner of the system. It is </a:t>
            </a:r>
            <a:r>
              <a:rPr lang="en-GB" u="sng">
                <a:solidFill>
                  <a:srgbClr val="EB3C68"/>
                </a:solidFill>
              </a:rPr>
              <a:t>VERY</a:t>
            </a:r>
            <a:r>
              <a:rPr lang="en-GB"/>
              <a:t> easy to end up in breach of relevant laws, and we can accept no responsibility for anything you do with the skills learnt here. </a:t>
            </a:r>
            <a:br>
              <a:rPr lang="en-GB"/>
            </a:br>
            <a:endParaRPr/>
          </a:p>
          <a:p>
            <a:pPr indent="-317500" lvl="0" marL="457200" rtl="0" algn="l">
              <a:spcBef>
                <a:spcPts val="0"/>
              </a:spcBef>
              <a:spcAft>
                <a:spcPts val="0"/>
              </a:spcAft>
              <a:buSzPts val="1400"/>
              <a:buChar char="●"/>
            </a:pPr>
            <a:r>
              <a:rPr lang="en-GB"/>
              <a:t>If we have reason to believe that you are utilising these skills against systems where you are not authorised you will be banned from our events, and if necessary the relevant authorities will be alerted. </a:t>
            </a:r>
            <a:br>
              <a:rPr lang="en-GB"/>
            </a:br>
            <a:endParaRPr/>
          </a:p>
          <a:p>
            <a:pPr indent="-317500" lvl="0" marL="457200" rtl="0" algn="l">
              <a:spcBef>
                <a:spcPts val="0"/>
              </a:spcBef>
              <a:spcAft>
                <a:spcPts val="0"/>
              </a:spcAft>
              <a:buSzPts val="1400"/>
              <a:buChar char="●"/>
            </a:pPr>
            <a:r>
              <a:rPr lang="en-GB"/>
              <a:t>Remember, if you have any doubts as to if something is legal or authorised, just don't do it until you are able to confirm you are allowed to.</a:t>
            </a:r>
            <a:endParaRPr/>
          </a:p>
          <a:p>
            <a:pPr indent="0" lvl="0" marL="0" rtl="0" algn="l">
              <a:spcBef>
                <a:spcPts val="1600"/>
              </a:spcBef>
              <a:spcAft>
                <a:spcPts val="0"/>
              </a:spcAft>
              <a:buClr>
                <a:schemeClr val="dk1"/>
              </a:buClr>
              <a:buSzPts val="1100"/>
              <a:buFont typeface="Arial"/>
              <a:buNone/>
            </a:pPr>
            <a:r>
              <a:t/>
            </a:r>
            <a:endParaRPr/>
          </a:p>
          <a:p>
            <a:pPr indent="0" lvl="0" marL="0" rtl="0" algn="l">
              <a:spcBef>
                <a:spcPts val="1600"/>
              </a:spcBef>
              <a:spcAft>
                <a:spcPts val="1600"/>
              </a:spcAft>
              <a:buNone/>
            </a:pPr>
            <a:r>
              <a:t/>
            </a:r>
            <a:endParaRPr/>
          </a:p>
        </p:txBody>
      </p:sp>
      <p:sp>
        <p:nvSpPr>
          <p:cNvPr id="64" name="Google Shape;64;p13"/>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The Legal Bit</a:t>
            </a:r>
            <a:endParaRPr/>
          </a:p>
        </p:txBody>
      </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8" name="Shape 68"/>
        <p:cNvGrpSpPr/>
        <p:nvPr/>
      </p:nvGrpSpPr>
      <p:grpSpPr>
        <a:xfrm>
          <a:off x="0" y="0"/>
          <a:ext cx="0" cy="0"/>
          <a:chOff x="0" y="0"/>
          <a:chExt cx="0" cy="0"/>
        </a:xfrm>
      </p:grpSpPr>
      <p:sp>
        <p:nvSpPr>
          <p:cNvPr id="69" name="Google Shape;69;p14"/>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317500" lvl="0" marL="457200" rtl="0" algn="l">
              <a:spcBef>
                <a:spcPts val="0"/>
              </a:spcBef>
              <a:spcAft>
                <a:spcPts val="0"/>
              </a:spcAft>
              <a:buSzPts val="1400"/>
              <a:buChar char="●"/>
            </a:pPr>
            <a:r>
              <a:rPr lang="en-GB"/>
              <a:t>Before proceeding past this point you must read and agree to our Code of Conduct - this is a requirement from the University for us to operate as a society. </a:t>
            </a:r>
            <a:br>
              <a:rPr lang="en-GB"/>
            </a:br>
            <a:endParaRPr/>
          </a:p>
          <a:p>
            <a:pPr indent="-317500" lvl="0" marL="457200" rtl="0" algn="l">
              <a:spcBef>
                <a:spcPts val="0"/>
              </a:spcBef>
              <a:spcAft>
                <a:spcPts val="0"/>
              </a:spcAft>
              <a:buSzPts val="1400"/>
              <a:buChar char="●"/>
            </a:pPr>
            <a:r>
              <a:rPr lang="en-GB"/>
              <a:t>If you have any doubts or need anything clarified, please ask a member of the committee.</a:t>
            </a:r>
            <a:br>
              <a:rPr lang="en-GB"/>
            </a:br>
            <a:endParaRPr/>
          </a:p>
          <a:p>
            <a:pPr indent="-317500" lvl="0" marL="457200" rtl="0" algn="l">
              <a:spcBef>
                <a:spcPts val="0"/>
              </a:spcBef>
              <a:spcAft>
                <a:spcPts val="0"/>
              </a:spcAft>
              <a:buSzPts val="1400"/>
              <a:buChar char="●"/>
            </a:pPr>
            <a:r>
              <a:rPr lang="en-GB"/>
              <a:t>Breaching the Code of Conduct = immediate ejection and further consequences.</a:t>
            </a:r>
            <a:br>
              <a:rPr lang="en-GB"/>
            </a:br>
            <a:endParaRPr/>
          </a:p>
          <a:p>
            <a:pPr indent="-317500" lvl="0" marL="457200" rtl="0" algn="l">
              <a:spcBef>
                <a:spcPts val="0"/>
              </a:spcBef>
              <a:spcAft>
                <a:spcPts val="0"/>
              </a:spcAft>
              <a:buSzPts val="1400"/>
              <a:buChar char="●"/>
            </a:pPr>
            <a:r>
              <a:rPr lang="en-GB"/>
              <a:t>Code of Conduct can be found at </a:t>
            </a:r>
            <a:r>
              <a:rPr lang="en-GB">
                <a:solidFill>
                  <a:srgbClr val="EB3C68"/>
                </a:solidFill>
              </a:rPr>
              <a:t>https://shefesh.com/downloads/SESH%20Code%20of%20Conduct.pdf</a:t>
            </a:r>
            <a:endParaRPr/>
          </a:p>
          <a:p>
            <a:pPr indent="0" lvl="0" marL="0" rtl="0" algn="l">
              <a:spcBef>
                <a:spcPts val="1600"/>
              </a:spcBef>
              <a:spcAft>
                <a:spcPts val="1600"/>
              </a:spcAft>
              <a:buNone/>
            </a:pPr>
            <a:r>
              <a:t/>
            </a:r>
            <a:endParaRPr/>
          </a:p>
        </p:txBody>
      </p:sp>
      <p:sp>
        <p:nvSpPr>
          <p:cNvPr id="70" name="Google Shape;70;p14"/>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Code of Conduct</a:t>
            </a:r>
            <a:endParaRPr/>
          </a:p>
        </p:txBody>
      </p:sp>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4" name="Shape 74"/>
        <p:cNvGrpSpPr/>
        <p:nvPr/>
      </p:nvGrpSpPr>
      <p:grpSpPr>
        <a:xfrm>
          <a:off x="0" y="0"/>
          <a:ext cx="0" cy="0"/>
          <a:chOff x="0" y="0"/>
          <a:chExt cx="0" cy="0"/>
        </a:xfrm>
      </p:grpSpPr>
      <p:sp>
        <p:nvSpPr>
          <p:cNvPr id="75" name="Google Shape;75;p15"/>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Social Engineering - What is it?</a:t>
            </a:r>
            <a:endParaRPr b="1">
              <a:latin typeface="Roboto Mono"/>
              <a:ea typeface="Roboto Mono"/>
              <a:cs typeface="Roboto Mono"/>
              <a:sym typeface="Roboto Mono"/>
            </a:endParaRPr>
          </a:p>
        </p:txBody>
      </p:sp>
      <p:sp>
        <p:nvSpPr>
          <p:cNvPr id="76" name="Google Shape;76;p15"/>
          <p:cNvSpPr txBox="1"/>
          <p:nvPr>
            <p:ph idx="1" type="body"/>
          </p:nvPr>
        </p:nvSpPr>
        <p:spPr>
          <a:xfrm>
            <a:off x="311700" y="1319775"/>
            <a:ext cx="8520600" cy="11583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i="1" lang="en-GB" sz="2000"/>
              <a:t>Social engineering is the psychological manipulation of people into performing actions or divulging confidential information</a:t>
            </a:r>
            <a:endParaRPr i="1" sz="2000"/>
          </a:p>
        </p:txBody>
      </p:sp>
      <p:sp>
        <p:nvSpPr>
          <p:cNvPr id="77" name="Google Shape;77;p15"/>
          <p:cNvSpPr txBox="1"/>
          <p:nvPr>
            <p:ph idx="1" type="body"/>
          </p:nvPr>
        </p:nvSpPr>
        <p:spPr>
          <a:xfrm>
            <a:off x="311700" y="2478075"/>
            <a:ext cx="8520600" cy="19995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lang="en-GB" sz="2000"/>
              <a:t>Vishing, phishing, smishing, impersonation, pretexting, spear phishing, water holing, baiting, quid pro quo, </a:t>
            </a:r>
            <a:r>
              <a:rPr lang="en-GB" sz="2000"/>
              <a:t>tailgating</a:t>
            </a:r>
            <a:r>
              <a:rPr lang="en-GB" sz="2000"/>
              <a:t>, scareware, credential harvesting</a:t>
            </a:r>
            <a:r>
              <a:rPr lang="en-GB" sz="2000"/>
              <a:t>...</a:t>
            </a:r>
            <a:endParaRPr sz="2000"/>
          </a:p>
        </p:txBody>
      </p:sp>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sp>
        <p:nvSpPr>
          <p:cNvPr id="82" name="Google Shape;82;p16"/>
          <p:cNvSpPr txBox="1"/>
          <p:nvPr>
            <p:ph idx="1" type="body"/>
          </p:nvPr>
        </p:nvSpPr>
        <p:spPr>
          <a:xfrm>
            <a:off x="311700" y="1152475"/>
            <a:ext cx="8520600" cy="875100"/>
          </a:xfrm>
          <a:prstGeom prst="rect">
            <a:avLst/>
          </a:prstGeom>
        </p:spPr>
        <p:txBody>
          <a:bodyPr anchorCtr="0" anchor="ctr" bIns="91425" lIns="91425" spcFirstLastPara="1" rIns="91425" wrap="square" tIns="91425">
            <a:noAutofit/>
          </a:bodyPr>
          <a:lstStyle/>
          <a:p>
            <a:pPr indent="0" lvl="0" marL="0" rtl="0" algn="ctr">
              <a:spcBef>
                <a:spcPts val="0"/>
              </a:spcBef>
              <a:spcAft>
                <a:spcPts val="1600"/>
              </a:spcAft>
              <a:buNone/>
            </a:pPr>
            <a:r>
              <a:rPr i="1" lang="en-GB" sz="2000"/>
              <a:t>Cyber attack that targets victims via email that lures the victims into providing sensitive data or completing an action</a:t>
            </a:r>
            <a:endParaRPr i="1" sz="2000"/>
          </a:p>
        </p:txBody>
      </p:sp>
      <p:sp>
        <p:nvSpPr>
          <p:cNvPr id="83" name="Google Shape;83;p16"/>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Phishing</a:t>
            </a:r>
            <a:endParaRPr/>
          </a:p>
        </p:txBody>
      </p:sp>
      <p:sp>
        <p:nvSpPr>
          <p:cNvPr id="84" name="Google Shape;84;p16"/>
          <p:cNvSpPr txBox="1"/>
          <p:nvPr>
            <p:ph idx="1" type="body"/>
          </p:nvPr>
        </p:nvSpPr>
        <p:spPr>
          <a:xfrm>
            <a:off x="311700" y="2134200"/>
            <a:ext cx="8520600" cy="2189400"/>
          </a:xfrm>
          <a:prstGeom prst="rect">
            <a:avLst/>
          </a:prstGeom>
        </p:spPr>
        <p:txBody>
          <a:bodyPr anchorCtr="0" anchor="t" bIns="91425" lIns="91425" spcFirstLastPara="1" rIns="91425" wrap="square" tIns="91425">
            <a:noAutofit/>
          </a:bodyPr>
          <a:lstStyle/>
          <a:p>
            <a:pPr indent="-355600" lvl="0" marL="457200" rtl="0" algn="l">
              <a:spcBef>
                <a:spcPts val="0"/>
              </a:spcBef>
              <a:spcAft>
                <a:spcPts val="0"/>
              </a:spcAft>
              <a:buSzPts val="2000"/>
              <a:buChar char="●"/>
            </a:pPr>
            <a:r>
              <a:rPr lang="en-GB" sz="2000"/>
              <a:t>Credential harvesting</a:t>
            </a:r>
            <a:endParaRPr sz="2000"/>
          </a:p>
          <a:p>
            <a:pPr indent="-355600" lvl="0" marL="457200" rtl="0" algn="l">
              <a:spcBef>
                <a:spcPts val="0"/>
              </a:spcBef>
              <a:spcAft>
                <a:spcPts val="0"/>
              </a:spcAft>
              <a:buSzPts val="2000"/>
              <a:buChar char="●"/>
            </a:pPr>
            <a:r>
              <a:rPr lang="en-GB" sz="2000"/>
              <a:t>Downloading malware</a:t>
            </a:r>
            <a:endParaRPr sz="2000"/>
          </a:p>
          <a:p>
            <a:pPr indent="-355600" lvl="0" marL="457200" rtl="0" algn="l">
              <a:spcBef>
                <a:spcPts val="0"/>
              </a:spcBef>
              <a:spcAft>
                <a:spcPts val="0"/>
              </a:spcAft>
              <a:buSzPts val="2000"/>
              <a:buChar char="●"/>
            </a:pPr>
            <a:r>
              <a:rPr lang="en-GB" sz="2000"/>
              <a:t>Identity fraud</a:t>
            </a:r>
            <a:endParaRPr sz="2000"/>
          </a:p>
          <a:p>
            <a:pPr indent="-355600" lvl="0" marL="457200" rtl="0" algn="l">
              <a:spcBef>
                <a:spcPts val="0"/>
              </a:spcBef>
              <a:spcAft>
                <a:spcPts val="0"/>
              </a:spcAft>
              <a:buSzPts val="2000"/>
              <a:buChar char="●"/>
            </a:pPr>
            <a:r>
              <a:rPr lang="en-GB" sz="2000"/>
              <a:t>Financial fraud</a:t>
            </a:r>
            <a:endParaRPr sz="2000"/>
          </a:p>
          <a:p>
            <a:pPr indent="0" lvl="0" marL="0" rtl="0" algn="l">
              <a:spcBef>
                <a:spcPts val="1600"/>
              </a:spcBef>
              <a:spcAft>
                <a:spcPts val="1600"/>
              </a:spcAft>
              <a:buNone/>
            </a:pPr>
            <a:r>
              <a:rPr lang="en-GB" sz="2000"/>
              <a:t>The list goes on and on…</a:t>
            </a:r>
            <a:endParaRPr sz="2000"/>
          </a:p>
        </p:txBody>
      </p:sp>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8" name="Shape 88"/>
        <p:cNvGrpSpPr/>
        <p:nvPr/>
      </p:nvGrpSpPr>
      <p:grpSpPr>
        <a:xfrm>
          <a:off x="0" y="0"/>
          <a:ext cx="0" cy="0"/>
          <a:chOff x="0" y="0"/>
          <a:chExt cx="0" cy="0"/>
        </a:xfrm>
      </p:grpSpPr>
      <p:sp>
        <p:nvSpPr>
          <p:cNvPr id="89" name="Google Shape;89;p17"/>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90" name="Google Shape;90;p17"/>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Phishing examples</a:t>
            </a:r>
            <a:endParaRPr/>
          </a:p>
        </p:txBody>
      </p:sp>
      <p:pic>
        <p:nvPicPr>
          <p:cNvPr id="91" name="Google Shape;91;p17"/>
          <p:cNvPicPr preferRelativeResize="0"/>
          <p:nvPr/>
        </p:nvPicPr>
        <p:blipFill>
          <a:blip r:embed="rId3">
            <a:alphaModFix/>
          </a:blip>
          <a:stretch>
            <a:fillRect/>
          </a:stretch>
        </p:blipFill>
        <p:spPr>
          <a:xfrm>
            <a:off x="587476" y="1033937"/>
            <a:ext cx="7969050" cy="3653481"/>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95" name="Shape 95"/>
        <p:cNvGrpSpPr/>
        <p:nvPr/>
      </p:nvGrpSpPr>
      <p:grpSpPr>
        <a:xfrm>
          <a:off x="0" y="0"/>
          <a:ext cx="0" cy="0"/>
          <a:chOff x="0" y="0"/>
          <a:chExt cx="0" cy="0"/>
        </a:xfrm>
      </p:grpSpPr>
      <p:sp>
        <p:nvSpPr>
          <p:cNvPr id="96" name="Google Shape;96;p18"/>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97" name="Google Shape;97;p18"/>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Phishing examples</a:t>
            </a:r>
            <a:endParaRPr/>
          </a:p>
        </p:txBody>
      </p:sp>
      <p:pic>
        <p:nvPicPr>
          <p:cNvPr id="98" name="Google Shape;98;p18"/>
          <p:cNvPicPr preferRelativeResize="0"/>
          <p:nvPr/>
        </p:nvPicPr>
        <p:blipFill>
          <a:blip r:embed="rId3">
            <a:alphaModFix/>
          </a:blip>
          <a:stretch>
            <a:fillRect/>
          </a:stretch>
        </p:blipFill>
        <p:spPr>
          <a:xfrm>
            <a:off x="1997572" y="1070175"/>
            <a:ext cx="5148876" cy="3581000"/>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2" name="Shape 102"/>
        <p:cNvGrpSpPr/>
        <p:nvPr/>
      </p:nvGrpSpPr>
      <p:grpSpPr>
        <a:xfrm>
          <a:off x="0" y="0"/>
          <a:ext cx="0" cy="0"/>
          <a:chOff x="0" y="0"/>
          <a:chExt cx="0" cy="0"/>
        </a:xfrm>
      </p:grpSpPr>
      <p:sp>
        <p:nvSpPr>
          <p:cNvPr id="103" name="Google Shape;103;p19"/>
          <p:cNvSpPr txBox="1"/>
          <p:nvPr>
            <p:ph idx="1" type="body"/>
          </p:nvPr>
        </p:nvSpPr>
        <p:spPr>
          <a:xfrm>
            <a:off x="311700" y="1152475"/>
            <a:ext cx="8520600" cy="3416400"/>
          </a:xfrm>
          <a:prstGeom prst="rect">
            <a:avLst/>
          </a:prstGeom>
        </p:spPr>
        <p:txBody>
          <a:bodyPr anchorCtr="0" anchor="t" bIns="91425" lIns="91425" spcFirstLastPara="1" rIns="91425" wrap="square" tIns="91425">
            <a:noAutofit/>
          </a:bodyPr>
          <a:lstStyle/>
          <a:p>
            <a:pPr indent="0" lvl="0" marL="0" rtl="0" algn="l">
              <a:spcBef>
                <a:spcPts val="0"/>
              </a:spcBef>
              <a:spcAft>
                <a:spcPts val="1600"/>
              </a:spcAft>
              <a:buNone/>
            </a:pPr>
            <a:r>
              <a:t/>
            </a:r>
            <a:endParaRPr/>
          </a:p>
        </p:txBody>
      </p:sp>
      <p:sp>
        <p:nvSpPr>
          <p:cNvPr id="104" name="Google Shape;104;p19"/>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Phishing examples</a:t>
            </a:r>
            <a:endParaRPr/>
          </a:p>
        </p:txBody>
      </p:sp>
      <p:pic>
        <p:nvPicPr>
          <p:cNvPr id="105" name="Google Shape;105;p19"/>
          <p:cNvPicPr preferRelativeResize="0"/>
          <p:nvPr/>
        </p:nvPicPr>
        <p:blipFill>
          <a:blip r:embed="rId3">
            <a:alphaModFix/>
          </a:blip>
          <a:stretch>
            <a:fillRect/>
          </a:stretch>
        </p:blipFill>
        <p:spPr>
          <a:xfrm>
            <a:off x="2279163" y="1029813"/>
            <a:ext cx="4585676" cy="3814125"/>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9" name="Shape 109"/>
        <p:cNvGrpSpPr/>
        <p:nvPr/>
      </p:nvGrpSpPr>
      <p:grpSpPr>
        <a:xfrm>
          <a:off x="0" y="0"/>
          <a:ext cx="0" cy="0"/>
          <a:chOff x="0" y="0"/>
          <a:chExt cx="0" cy="0"/>
        </a:xfrm>
      </p:grpSpPr>
      <p:sp>
        <p:nvSpPr>
          <p:cNvPr id="110" name="Google Shape;110;p20"/>
          <p:cNvSpPr txBox="1"/>
          <p:nvPr>
            <p:ph idx="1" type="body"/>
          </p:nvPr>
        </p:nvSpPr>
        <p:spPr>
          <a:xfrm>
            <a:off x="311700" y="1152475"/>
            <a:ext cx="8520600" cy="3416400"/>
          </a:xfrm>
          <a:prstGeom prst="rect">
            <a:avLst/>
          </a:prstGeom>
        </p:spPr>
        <p:txBody>
          <a:bodyPr anchorCtr="0" anchor="ctr" bIns="91425" lIns="91425" spcFirstLastPara="1" rIns="91425" wrap="square" tIns="91425">
            <a:noAutofit/>
          </a:bodyPr>
          <a:lstStyle/>
          <a:p>
            <a:pPr indent="0" lvl="0" marL="0" rtl="0" algn="ctr">
              <a:spcBef>
                <a:spcPts val="0"/>
              </a:spcBef>
              <a:spcAft>
                <a:spcPts val="0"/>
              </a:spcAft>
              <a:buNone/>
            </a:pPr>
            <a:r>
              <a:rPr b="1" lang="en-GB" sz="2000"/>
              <a:t>Legalities of phishing</a:t>
            </a:r>
            <a:endParaRPr b="1" sz="2000"/>
          </a:p>
          <a:p>
            <a:pPr indent="0" lvl="0" marL="0" rtl="0" algn="ctr">
              <a:spcBef>
                <a:spcPts val="1600"/>
              </a:spcBef>
              <a:spcAft>
                <a:spcPts val="1600"/>
              </a:spcAft>
              <a:buNone/>
            </a:pPr>
            <a:r>
              <a:rPr lang="en-GB" sz="2000"/>
              <a:t>Phishing that is not for educational and training purposes breaches The Fraud Act 2006 and is ILLEGAL! Offences under these Acts are punishable by fines and / or imprisonment up to 10 years</a:t>
            </a:r>
            <a:endParaRPr sz="2000"/>
          </a:p>
        </p:txBody>
      </p:sp>
      <p:sp>
        <p:nvSpPr>
          <p:cNvPr id="111" name="Google Shape;111;p20"/>
          <p:cNvSpPr txBox="1"/>
          <p:nvPr>
            <p:ph type="title"/>
          </p:nvPr>
        </p:nvSpPr>
        <p:spPr>
          <a:xfrm>
            <a:off x="863250" y="95700"/>
            <a:ext cx="7417500" cy="576000"/>
          </a:xfrm>
          <a:prstGeom prst="rect">
            <a:avLst/>
          </a:prstGeom>
        </p:spPr>
        <p:txBody>
          <a:bodyPr anchorCtr="0" anchor="t" bIns="91425" lIns="91425" spcFirstLastPara="1" rIns="91425" wrap="square" tIns="91425">
            <a:noAutofit/>
          </a:bodyPr>
          <a:lstStyle/>
          <a:p>
            <a:pPr indent="0" lvl="0" marL="0" rtl="0" algn="ctr">
              <a:spcBef>
                <a:spcPts val="0"/>
              </a:spcBef>
              <a:spcAft>
                <a:spcPts val="0"/>
              </a:spcAft>
              <a:buNone/>
            </a:pPr>
            <a:r>
              <a:rPr lang="en-GB"/>
              <a:t>Creating a phishing campaign</a:t>
            </a:r>
            <a:endParaRPr/>
          </a:p>
        </p:txBody>
      </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